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1" r:id="rId11"/>
    <p:sldId id="269" r:id="rId12"/>
    <p:sldId id="270" r:id="rId13"/>
    <p:sldId id="271" r:id="rId14"/>
    <p:sldId id="272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9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6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8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5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4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3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1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2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drewcorbett.net/articles/tribulation-explained/Revelation1-01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9"/>
          <a:stretch/>
        </p:blipFill>
        <p:spPr bwMode="auto">
          <a:xfrm>
            <a:off x="1340770" y="609600"/>
            <a:ext cx="6355430" cy="3422073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464945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chemeClr val="bg1"/>
                </a:solidFill>
              </a:rPr>
              <a:t>“The Revelation of Jesus Christ, which God gave Him to show His servants - things which must shortly take place. And He sent and signified it by His angel to His servant </a:t>
            </a:r>
            <a:r>
              <a:rPr lang="en-US" sz="2200" b="1" i="1" dirty="0" smtClean="0">
                <a:solidFill>
                  <a:schemeClr val="bg1"/>
                </a:solidFill>
              </a:rPr>
              <a:t>John.”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US" sz="2200" b="1" dirty="0" smtClean="0">
                <a:solidFill>
                  <a:schemeClr val="bg1"/>
                </a:solidFill>
              </a:rPr>
              <a:t>Revelation 1:1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Date of Writing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</a:t>
            </a:r>
            <a:r>
              <a:rPr lang="en-US" dirty="0" smtClean="0"/>
              <a:t>Date </a:t>
            </a:r>
            <a:r>
              <a:rPr lang="en-US" dirty="0"/>
              <a:t>(A.D. 54-68) makes the Jews the enemy, identifies Jerusalem as “Babylon,” and makes the fall of Jerusalem in A.D. 70 the thrust of the book. </a:t>
            </a:r>
          </a:p>
          <a:p>
            <a:r>
              <a:rPr lang="en-US" dirty="0" smtClean="0"/>
              <a:t>Late Date </a:t>
            </a:r>
            <a:r>
              <a:rPr lang="en-US" dirty="0"/>
              <a:t>(A.D. 95-96) makes the Roman government the enemy, Rome is “Babylon,” and the fall of Rome is the thrust of the book.  </a:t>
            </a:r>
            <a:endParaRPr lang="en-US" dirty="0" smtClean="0"/>
          </a:p>
          <a:p>
            <a:r>
              <a:rPr lang="en-US" dirty="0" smtClean="0"/>
              <a:t>We will take the Late Date in our study.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51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Christians in the 90’s A.D.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7751"/>
          </a:xfrm>
        </p:spPr>
        <p:txBody>
          <a:bodyPr>
            <a:normAutofit/>
          </a:bodyPr>
          <a:lstStyle/>
          <a:p>
            <a:r>
              <a:rPr lang="en-US" dirty="0"/>
              <a:t>Domitian was the emperor of Rome and proclaimed himself to be “Lord God Caesar.” He insisted that he be worshiped as god. </a:t>
            </a:r>
          </a:p>
          <a:p>
            <a:pPr lvl="0"/>
            <a:r>
              <a:rPr lang="en-US" dirty="0"/>
              <a:t>Faithful Christians who </a:t>
            </a:r>
            <a:r>
              <a:rPr lang="en-US" dirty="0" smtClean="0"/>
              <a:t>                                      refused </a:t>
            </a:r>
            <a:r>
              <a:rPr lang="en-US" dirty="0"/>
              <a:t>to worship Caesar </a:t>
            </a:r>
            <a:r>
              <a:rPr lang="en-US" dirty="0" smtClean="0"/>
              <a:t>                                   as </a:t>
            </a:r>
            <a:r>
              <a:rPr lang="en-US" dirty="0"/>
              <a:t>god were treated as </a:t>
            </a:r>
            <a:r>
              <a:rPr lang="en-US" dirty="0" smtClean="0"/>
              <a:t>                                  both </a:t>
            </a:r>
            <a:r>
              <a:rPr lang="en-US" dirty="0"/>
              <a:t>“unbelievers” and </a:t>
            </a:r>
            <a:r>
              <a:rPr lang="en-US" dirty="0" smtClean="0"/>
              <a:t>                                            as </a:t>
            </a:r>
            <a:r>
              <a:rPr lang="en-US" dirty="0"/>
              <a:t>traitors to the Roman </a:t>
            </a:r>
            <a:r>
              <a:rPr lang="en-US" dirty="0" smtClean="0"/>
              <a:t>                                 Empire</a:t>
            </a:r>
            <a:r>
              <a:rPr lang="en-US" dirty="0"/>
              <a:t>. </a:t>
            </a:r>
          </a:p>
        </p:txBody>
      </p:sp>
      <p:pic>
        <p:nvPicPr>
          <p:cNvPr id="1026" name="Picture 2" descr="http://0.tqn.com/d/ancienthistory/1/7/E/S/2/DomitianDenari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429000"/>
            <a:ext cx="2952750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07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Christians in the 90’s A.D.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876800"/>
          </a:xfrm>
        </p:spPr>
        <p:txBody>
          <a:bodyPr/>
          <a:lstStyle/>
          <a:p>
            <a:pPr lvl="0"/>
            <a:r>
              <a:rPr lang="en-US" dirty="0"/>
              <a:t>The Emperor Cult required all people to burn a pinch of incense to the emperor as god. Upon doing so, they would be given a </a:t>
            </a:r>
            <a:r>
              <a:rPr lang="en-US" dirty="0" smtClean="0"/>
              <a:t>certificate allowing </a:t>
            </a:r>
            <a:r>
              <a:rPr lang="en-US" dirty="0"/>
              <a:t>them to engage in commerce. Christians who refused </a:t>
            </a:r>
            <a:r>
              <a:rPr lang="en-US" dirty="0" smtClean="0"/>
              <a:t>to do so suffered </a:t>
            </a:r>
            <a:r>
              <a:rPr lang="en-US" dirty="0"/>
              <a:t>want (Rev. 13:15-17). </a:t>
            </a:r>
          </a:p>
        </p:txBody>
      </p:sp>
      <p:pic>
        <p:nvPicPr>
          <p:cNvPr id="2050" name="Picture 2" descr="http://www.usu.edu/markdamen/1320Hist&amp;Civ/slides/13xity/persecutiondocum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73" r="3615"/>
          <a:stretch/>
        </p:blipFill>
        <p:spPr bwMode="auto">
          <a:xfrm>
            <a:off x="6096000" y="1600200"/>
            <a:ext cx="2709105" cy="469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51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Christians in the 90’s A.D.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Many Christians were being put to death during Domitian’s reign.</a:t>
            </a:r>
          </a:p>
          <a:p>
            <a:pPr lvl="0"/>
            <a:r>
              <a:rPr lang="en-US" dirty="0"/>
              <a:t>As such, there was great pressure to deny the faith in order to survive. </a:t>
            </a:r>
            <a:endParaRPr lang="en-US" dirty="0" smtClean="0"/>
          </a:p>
          <a:p>
            <a:pPr lvl="0"/>
            <a:r>
              <a:rPr lang="en-US" dirty="0" smtClean="0"/>
              <a:t>Revelation </a:t>
            </a:r>
            <a:r>
              <a:rPr lang="en-US" dirty="0"/>
              <a:t>was written to </a:t>
            </a:r>
            <a:r>
              <a:rPr lang="en-US" dirty="0" smtClean="0"/>
              <a:t>                             encourage </a:t>
            </a:r>
            <a:r>
              <a:rPr lang="en-US" dirty="0"/>
              <a:t>saints to remain </a:t>
            </a:r>
            <a:r>
              <a:rPr lang="en-US" dirty="0" smtClean="0"/>
              <a:t>                              faithful </a:t>
            </a:r>
            <a:r>
              <a:rPr lang="en-US" dirty="0"/>
              <a:t>under such </a:t>
            </a:r>
            <a:r>
              <a:rPr lang="en-US" dirty="0" smtClean="0"/>
              <a:t>                                          extreme </a:t>
            </a:r>
            <a:r>
              <a:rPr lang="en-US" dirty="0"/>
              <a:t>circumstances.</a:t>
            </a:r>
          </a:p>
        </p:txBody>
      </p:sp>
      <p:pic>
        <p:nvPicPr>
          <p:cNvPr id="3074" name="Picture 2" descr="http://abramkj.files.wordpress.com/2012/10/perpetua-martyrdom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43300"/>
            <a:ext cx="2819400" cy="2857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52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Truths Gleaned From Revelation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God is in complete control of the affairs of this world.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God is worshipped in Heaven.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God will bring judgment upon evil.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God’s kingdom will stand and He will vindicate His people.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The faithful will have to exercise patience and endurance in this life.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There is complete victory in Christ. </a:t>
            </a:r>
          </a:p>
        </p:txBody>
      </p:sp>
    </p:spTree>
    <p:extLst>
      <p:ext uri="{BB962C8B-B14F-4D97-AF65-F5344CB8AC3E}">
        <p14:creationId xmlns:p14="http://schemas.microsoft.com/office/powerpoint/2010/main" val="160636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In Our Study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 will take the Late Date.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will emphasize the style and the purpose of the book.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Our classes will primarily be a lecture format, with time for questions and discussion at the end of the class.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will move quickly so as to get the overall “big picture” of the book.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542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b="1" dirty="0" smtClean="0"/>
              <a:t>Style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Apocalyptic – “an uncovering, laying bare” To reveal something. </a:t>
            </a:r>
            <a:endParaRPr lang="en-US" dirty="0" smtClean="0"/>
          </a:p>
          <a:p>
            <a:r>
              <a:rPr lang="en-US" dirty="0"/>
              <a:t>Revelation is a book of signs and symbols that pertains to things that were to take place during the time in which it was written. </a:t>
            </a:r>
            <a:endParaRPr lang="en-US" dirty="0" smtClean="0"/>
          </a:p>
          <a:p>
            <a:endParaRPr lang="en-US" sz="800" dirty="0"/>
          </a:p>
          <a:p>
            <a:r>
              <a:rPr lang="en-US" sz="2800" i="1" dirty="0" smtClean="0"/>
              <a:t>“</a:t>
            </a:r>
            <a:r>
              <a:rPr lang="en-US" sz="2800" i="1" dirty="0"/>
              <a:t>The Revelation of Jesus Christ, which God gave Him to show His servants - things which must shortly take place. And He sent and signified it by His angel to His servant John”</a:t>
            </a:r>
            <a:r>
              <a:rPr lang="en-US" sz="2800" dirty="0"/>
              <a:t> (Rev. 1:1).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91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b="1" dirty="0" smtClean="0"/>
              <a:t>Style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“An apocalypse is a book that uses visions and dramatic word pictures to convey information about God’s activity, particularly regarding the oppression of God’s people by their enemies” (Roberts 16-17). </a:t>
            </a:r>
          </a:p>
          <a:p>
            <a:r>
              <a:rPr lang="en-US" dirty="0" smtClean="0"/>
              <a:t>Ezekiel</a:t>
            </a:r>
            <a:r>
              <a:rPr lang="en-US" dirty="0"/>
              <a:t>, Daniel, </a:t>
            </a:r>
            <a:r>
              <a:rPr lang="en-US" dirty="0" smtClean="0"/>
              <a:t>Zechariah, the </a:t>
            </a:r>
            <a:r>
              <a:rPr lang="en-US" dirty="0"/>
              <a:t>Lord’s discussion of the destruction of Jerusalem (Matt. 24; </a:t>
            </a:r>
            <a:r>
              <a:rPr lang="en-US" dirty="0" smtClean="0"/>
              <a:t>Mark </a:t>
            </a:r>
            <a:r>
              <a:rPr lang="en-US" dirty="0"/>
              <a:t>13; </a:t>
            </a:r>
            <a:r>
              <a:rPr lang="en-US" dirty="0" smtClean="0"/>
              <a:t>Luke </a:t>
            </a:r>
            <a:r>
              <a:rPr lang="en-US" dirty="0"/>
              <a:t>21). </a:t>
            </a:r>
          </a:p>
          <a:p>
            <a:r>
              <a:rPr lang="en-US" dirty="0" smtClean="0"/>
              <a:t>The </a:t>
            </a:r>
            <a:r>
              <a:rPr lang="en-US" dirty="0"/>
              <a:t>purpose of Apocalyptic Literature was both to reveal and to </a:t>
            </a:r>
            <a:r>
              <a:rPr lang="en-US" dirty="0" smtClean="0"/>
              <a:t>conceal.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5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b="1" dirty="0" smtClean="0"/>
              <a:t>Style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Revelation was written to encourage Christians who were suffering greatly for their faith. </a:t>
            </a:r>
          </a:p>
          <a:p>
            <a:pPr lvl="0"/>
            <a:r>
              <a:rPr lang="en-US" dirty="0"/>
              <a:t>Why were they suffering? </a:t>
            </a:r>
          </a:p>
          <a:p>
            <a:pPr lvl="0"/>
            <a:r>
              <a:rPr lang="en-US" dirty="0"/>
              <a:t>Did God care (Rev. 6:10)? </a:t>
            </a:r>
          </a:p>
          <a:p>
            <a:pPr lvl="0"/>
            <a:r>
              <a:rPr lang="en-US" dirty="0"/>
              <a:t>Revelation “pulls back the curtain,” allowing these Christians to see that their sufferings were caused by a greater spiritual conflict in the heavenly realm (</a:t>
            </a:r>
            <a:r>
              <a:rPr lang="en-US" dirty="0" smtClean="0"/>
              <a:t>12:7-17</a:t>
            </a:r>
            <a:r>
              <a:rPr lang="en-US" dirty="0"/>
              <a:t>), and that through Christ they have the victory (17:14). </a:t>
            </a:r>
          </a:p>
        </p:txBody>
      </p:sp>
    </p:spTree>
    <p:extLst>
      <p:ext uri="{BB962C8B-B14F-4D97-AF65-F5344CB8AC3E}">
        <p14:creationId xmlns:p14="http://schemas.microsoft.com/office/powerpoint/2010/main" val="133499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b="1" dirty="0" smtClean="0"/>
              <a:t>Style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 recipients of Revelation would have understood its message because they were familiar with the style. </a:t>
            </a:r>
          </a:p>
          <a:p>
            <a:r>
              <a:rPr lang="en-US" dirty="0" smtClean="0"/>
              <a:t>Book was initially carried from one church to another. </a:t>
            </a:r>
          </a:p>
          <a:p>
            <a:r>
              <a:rPr lang="en-US" dirty="0" smtClean="0"/>
              <a:t>The entire book would have been read in one sitting, and then the messenger would have taken it to the next city.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2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b="1" dirty="0" smtClean="0"/>
              <a:t>Style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signs and symbols were used to convey “big picture” ideas. 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will grasp the meaning of Revelation when he looks at the big picture, not when he places each vision under a microscope and tries to assign a meaning to every single symbol. </a:t>
            </a:r>
          </a:p>
          <a:p>
            <a:r>
              <a:rPr lang="en-US" dirty="0" smtClean="0"/>
              <a:t>We </a:t>
            </a:r>
            <a:r>
              <a:rPr lang="en-US" dirty="0"/>
              <a:t>do not watch a movie in bits and pieces. We watch the entire movie, understand its message, and move on. </a:t>
            </a:r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the same with the book of Revelation. </a:t>
            </a:r>
          </a:p>
        </p:txBody>
      </p:sp>
    </p:spTree>
    <p:extLst>
      <p:ext uri="{BB962C8B-B14F-4D97-AF65-F5344CB8AC3E}">
        <p14:creationId xmlns:p14="http://schemas.microsoft.com/office/powerpoint/2010/main" val="333282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Numbers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b="1" dirty="0"/>
              <a:t>Two</a:t>
            </a:r>
            <a:r>
              <a:rPr lang="en-US" dirty="0"/>
              <a:t> – strength, two witnesses confirm truth (11:3-12). </a:t>
            </a:r>
          </a:p>
          <a:p>
            <a:pPr lvl="0"/>
            <a:r>
              <a:rPr lang="en-US" b="1" dirty="0"/>
              <a:t>Three</a:t>
            </a:r>
            <a:r>
              <a:rPr lang="en-US" dirty="0"/>
              <a:t> – divine: Father, Son, Holy Spirit.</a:t>
            </a:r>
          </a:p>
          <a:p>
            <a:pPr lvl="0"/>
            <a:r>
              <a:rPr lang="en-US" b="1" dirty="0"/>
              <a:t>Four</a:t>
            </a:r>
            <a:r>
              <a:rPr lang="en-US" dirty="0"/>
              <a:t> – the world, four corners, north, south, east, west. </a:t>
            </a:r>
          </a:p>
          <a:p>
            <a:pPr lvl="0"/>
            <a:r>
              <a:rPr lang="en-US" b="1" dirty="0"/>
              <a:t>Seven</a:t>
            </a:r>
            <a:r>
              <a:rPr lang="en-US" dirty="0"/>
              <a:t> – perfect divine number, that which is </a:t>
            </a:r>
            <a:r>
              <a:rPr lang="en-US" dirty="0" smtClean="0"/>
              <a:t>whole. </a:t>
            </a:r>
            <a:endParaRPr lang="en-US" dirty="0"/>
          </a:p>
          <a:p>
            <a:pPr lvl="0"/>
            <a:r>
              <a:rPr lang="en-US" b="1" dirty="0"/>
              <a:t>Six</a:t>
            </a:r>
            <a:r>
              <a:rPr lang="en-US" dirty="0"/>
              <a:t> – failure, one less than the perfect number.</a:t>
            </a:r>
          </a:p>
          <a:p>
            <a:pPr lvl="0"/>
            <a:r>
              <a:rPr lang="en-US" b="1" dirty="0" smtClean="0"/>
              <a:t>Ten</a:t>
            </a:r>
            <a:r>
              <a:rPr lang="en-US" dirty="0" smtClean="0"/>
              <a:t> </a:t>
            </a:r>
            <a:r>
              <a:rPr lang="en-US" dirty="0"/>
              <a:t>– completeness, ten fingers and toes.</a:t>
            </a:r>
          </a:p>
          <a:p>
            <a:pPr lvl="0"/>
            <a:r>
              <a:rPr lang="en-US" b="1" dirty="0"/>
              <a:t>One</a:t>
            </a:r>
            <a:r>
              <a:rPr lang="en-US" dirty="0"/>
              <a:t> </a:t>
            </a:r>
            <a:r>
              <a:rPr lang="en-US" b="1" dirty="0"/>
              <a:t>Thousand</a:t>
            </a:r>
            <a:r>
              <a:rPr lang="en-US" dirty="0"/>
              <a:t> – complete or full period of time.</a:t>
            </a:r>
          </a:p>
          <a:p>
            <a:pPr lvl="0"/>
            <a:r>
              <a:rPr lang="en-US" b="1" dirty="0"/>
              <a:t>Twelve</a:t>
            </a:r>
            <a:r>
              <a:rPr lang="en-US" dirty="0"/>
              <a:t> – God’s people</a:t>
            </a:r>
          </a:p>
          <a:p>
            <a:pPr lvl="0"/>
            <a:r>
              <a:rPr lang="en-US" b="1" dirty="0"/>
              <a:t>144,000</a:t>
            </a:r>
            <a:r>
              <a:rPr lang="en-US" dirty="0"/>
              <a:t> – multiple of completeness and God’s people, represents the full number of God’s people on earth at any given time. </a:t>
            </a:r>
          </a:p>
        </p:txBody>
      </p:sp>
    </p:spTree>
    <p:extLst>
      <p:ext uri="{BB962C8B-B14F-4D97-AF65-F5344CB8AC3E}">
        <p14:creationId xmlns:p14="http://schemas.microsoft.com/office/powerpoint/2010/main" val="372591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Theme – Overcoming With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“These will make war with the Lamb, and the Lamb will overcome them, for He is Lord of lords and King of kings; and those who are with Him are called, chosen, and faithful”</a:t>
            </a:r>
            <a:r>
              <a:rPr lang="en-US" dirty="0"/>
              <a:t> </a:t>
            </a:r>
            <a:r>
              <a:rPr lang="en-US" dirty="0" smtClean="0"/>
              <a:t>  (</a:t>
            </a:r>
            <a:r>
              <a:rPr lang="en-US" dirty="0"/>
              <a:t>Rev. 17:14). 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The assurance of victory for those who suffer for the cause of </a:t>
            </a:r>
            <a:r>
              <a:rPr lang="en-US" dirty="0" smtClean="0"/>
              <a:t>Christ.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5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/>
              <a:t>Addressed To</a:t>
            </a:r>
            <a:r>
              <a:rPr lang="en-US" dirty="0"/>
              <a:t>:</a:t>
            </a:r>
          </a:p>
          <a:p>
            <a:pPr lvl="0"/>
            <a:r>
              <a:rPr lang="en-US" dirty="0"/>
              <a:t>The seven churches of Asia (1:4, 11). </a:t>
            </a:r>
          </a:p>
          <a:p>
            <a:pPr lvl="0"/>
            <a:r>
              <a:rPr lang="en-US" dirty="0"/>
              <a:t>The number seven is symbolic. These seven churches stand in representation of all local congregations. </a:t>
            </a:r>
          </a:p>
          <a:p>
            <a:pPr lvl="0"/>
            <a:r>
              <a:rPr lang="en-US" dirty="0"/>
              <a:t>The letter is universal in nature; it applies to every church of every age.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Writer</a:t>
            </a:r>
            <a:r>
              <a:rPr lang="en-US" dirty="0"/>
              <a:t>:</a:t>
            </a:r>
          </a:p>
          <a:p>
            <a:pPr lvl="0"/>
            <a:r>
              <a:rPr lang="en-US" dirty="0"/>
              <a:t>It is </a:t>
            </a:r>
            <a:r>
              <a:rPr lang="en-US" i="1" dirty="0"/>
              <a:t>“the revelation of Jesus Christ,”</a:t>
            </a:r>
            <a:r>
              <a:rPr lang="en-US" dirty="0"/>
              <a:t> but it was delivered to the apostle John and he wrote down what he saw.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31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1002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Style</vt:lpstr>
      <vt:lpstr>Style</vt:lpstr>
      <vt:lpstr>Style</vt:lpstr>
      <vt:lpstr>Style</vt:lpstr>
      <vt:lpstr>Style</vt:lpstr>
      <vt:lpstr>Numbers</vt:lpstr>
      <vt:lpstr>Theme – Overcoming With the Lamb</vt:lpstr>
      <vt:lpstr>PowerPoint Presentation</vt:lpstr>
      <vt:lpstr>Date of Writing</vt:lpstr>
      <vt:lpstr>Christians in the 90’s A.D.</vt:lpstr>
      <vt:lpstr>Christians in the 90’s A.D.</vt:lpstr>
      <vt:lpstr>Christians in the 90’s A.D.</vt:lpstr>
      <vt:lpstr>Truths Gleaned From Revelation</vt:lpstr>
      <vt:lpstr>In Our Study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Intro</dc:title>
  <dc:creator>Heath</dc:creator>
  <cp:lastModifiedBy>Heath</cp:lastModifiedBy>
  <cp:revision>14</cp:revision>
  <dcterms:created xsi:type="dcterms:W3CDTF">2014-03-11T21:25:55Z</dcterms:created>
  <dcterms:modified xsi:type="dcterms:W3CDTF">2014-03-12T16:46:40Z</dcterms:modified>
</cp:coreProperties>
</file>