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  <p:sldMasterId id="2147483854" r:id="rId2"/>
    <p:sldMasterId id="2147483866" r:id="rId3"/>
  </p:sldMasterIdLst>
  <p:notesMasterIdLst>
    <p:notesMasterId r:id="rId13"/>
  </p:notesMasterIdLst>
  <p:sldIdLst>
    <p:sldId id="260" r:id="rId4"/>
    <p:sldId id="256" r:id="rId5"/>
    <p:sldId id="287" r:id="rId6"/>
    <p:sldId id="305" r:id="rId7"/>
    <p:sldId id="306" r:id="rId8"/>
    <p:sldId id="288" r:id="rId9"/>
    <p:sldId id="307" r:id="rId10"/>
    <p:sldId id="289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-Service" id="{3C64C86B-CB58-4823-BD8C-F68585D6F563}">
          <p14:sldIdLst>
            <p14:sldId id="260"/>
          </p14:sldIdLst>
        </p14:section>
        <p14:section name="Song" id="{D8F5DF2E-0DD5-48CF-943A-FBF98F807EFB}">
          <p14:sldIdLst/>
        </p14:section>
        <p14:section name="Prayer" id="{785FF2CF-754D-491F-BE90-82FA25063A3E}">
          <p14:sldIdLst/>
        </p14:section>
        <p14:section name="Exhortation and Dismissal" id="{ABD5E9EE-E79A-42ED-AA6A-24EF3777B493}">
          <p14:sldIdLst>
            <p14:sldId id="256"/>
            <p14:sldId id="287"/>
            <p14:sldId id="305"/>
            <p14:sldId id="306"/>
            <p14:sldId id="288"/>
            <p14:sldId id="307"/>
            <p14:sldId id="289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623" autoAdjust="0"/>
    <p:restoredTop sz="86325" autoAdjust="0"/>
  </p:normalViewPr>
  <p:slideViewPr>
    <p:cSldViewPr>
      <p:cViewPr varScale="1">
        <p:scale>
          <a:sx n="64" d="100"/>
          <a:sy n="64" d="100"/>
        </p:scale>
        <p:origin x="1421" y="2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398"/>
    </p:cViewPr>
  </p:sorterViewPr>
  <p:notesViewPr>
    <p:cSldViewPr>
      <p:cViewPr varScale="1">
        <p:scale>
          <a:sx n="76" d="100"/>
          <a:sy n="76" d="100"/>
        </p:scale>
        <p:origin x="-2971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DE7A2-50D1-4400-88E2-5E32D940C051}" type="datetimeFigureOut">
              <a:rPr lang="en-US"/>
              <a:pPr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F674F-5FF1-4C50-AE02-5B1470F93F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F674F-5FF1-4C50-AE02-5B1470F93F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451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4"/>
            <a:ext cx="5917677" cy="2554758"/>
          </a:xfrm>
        </p:spPr>
        <p:txBody>
          <a:bodyPr anchor="b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7419" y="1824010"/>
            <a:ext cx="990599" cy="240258"/>
          </a:xfr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</a:defRPr>
            </a:lvl1pPr>
          </a:lstStyle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46568" y="3264407"/>
            <a:ext cx="3859795" cy="228659"/>
          </a:xfrm>
        </p:spPr>
        <p:txBody>
          <a:bodyPr/>
          <a:lstStyle>
            <a:lvl1pPr>
              <a:defRPr sz="900"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73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41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6443" y="2257588"/>
            <a:ext cx="3101763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third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267"/>
            <a:ext cx="3054653" cy="3020345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45644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9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79" cy="353060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5324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1" y="3248040"/>
            <a:ext cx="3636978" cy="277176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0" y="2488750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040"/>
            <a:ext cx="3636980" cy="277390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986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2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3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52881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90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52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21" name="Rectangle 2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Oval 2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3112"/>
            <a:ext cx="3001938" cy="1613085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2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34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Rectangle 14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3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3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5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1" name="TextBox 10"/>
          <p:cNvSpPr txBox="1"/>
          <p:nvPr/>
        </p:nvSpPr>
        <p:spPr bwMode="gray">
          <a:xfrm>
            <a:off x="7033421" y="2893960"/>
            <a:ext cx="679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 bwMode="gray">
          <a:xfrm>
            <a:off x="625840" y="590998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763" y="914400"/>
            <a:ext cx="6177681" cy="28846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870" y="5000815"/>
            <a:ext cx="6422005" cy="101817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17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159399"/>
            <a:ext cx="642200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12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2"/>
            <a:ext cx="2313431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1" y="2485332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2"/>
            <a:ext cx="2326750" cy="288836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0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0" y="3147162"/>
            <a:ext cx="2313740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8710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23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390" y="4179595"/>
            <a:ext cx="2295329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1261" y="2489200"/>
            <a:ext cx="2012937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48208"/>
            <a:ext cx="2309279" cy="117667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30434" y="4179594"/>
            <a:ext cx="2291674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486834"/>
            <a:ext cx="2025182" cy="144970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48209"/>
            <a:ext cx="2317790" cy="118837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4166523"/>
            <a:ext cx="2304671" cy="681684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489200"/>
            <a:ext cx="2018838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0" y="4848209"/>
            <a:ext cx="2304671" cy="118942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44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48436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29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438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119474" cy="4571999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12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4708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48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685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4964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84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320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866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71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601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7578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96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8138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4537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740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0078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1264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7200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3126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173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1581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186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137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9" name="Rectangle 18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5"/>
            <p:cNvSpPr/>
            <p:nvPr/>
          </p:nvSpPr>
          <p:spPr bwMode="gray">
            <a:xfrm>
              <a:off x="485023" y="1856958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1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1"/>
            <a:ext cx="6345260" cy="3530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60111" y="6377097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94EBEC99-BF0C-402D-B97E-F8E1AF59CFF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8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4C1E1F-2B90-4632-A886-F97F3FBA8E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956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842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513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3813149-0EF5-2417-E602-173F9AA7E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752405"/>
            <a:ext cx="6858000" cy="151073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Healing the Man Born Blind</a:t>
            </a:r>
          </a:p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 9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The 7 Signs of Jesus in John's Gospel | Zion Church York">
            <a:extLst>
              <a:ext uri="{FF2B5EF4-FFF2-40B4-BE49-F238E27FC236}">
                <a16:creationId xmlns:a16="http://schemas.microsoft.com/office/drawing/2014/main" id="{7D9B2AC8-F931-F257-1A1D-1F81BFD0D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509584"/>
            <a:ext cx="6858000" cy="3857625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57360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D25A4-86ED-E3DC-D89F-700885913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 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9FD42-CCCE-1E8E-1351-D4F80A609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SzPct val="80000"/>
              <a:buFont typeface="+mj-lt"/>
              <a:buAutoNum type="arabicPeriod"/>
            </a:pPr>
            <a:r>
              <a:rPr lang="en-US" sz="3200" dirty="0"/>
              <a:t>Now as Jesus passed by, He saw a man who was blind from birth. </a:t>
            </a:r>
          </a:p>
          <a:p>
            <a:pPr marL="514350" indent="-514350">
              <a:buSzPct val="80000"/>
              <a:buFont typeface="+mj-lt"/>
              <a:buAutoNum type="arabicPeriod"/>
            </a:pPr>
            <a:r>
              <a:rPr lang="en-US" sz="3200" dirty="0"/>
              <a:t>And His disciples asked Him, saying, “Rabbi, who sinned, this man or his parents, that he was born blind?”</a:t>
            </a:r>
          </a:p>
          <a:p>
            <a:pPr marL="0" indent="0" algn="r">
              <a:buSzPct val="80000"/>
              <a:buNone/>
            </a:pPr>
            <a:r>
              <a:rPr lang="en-US" sz="3200" dirty="0"/>
              <a:t>John 9:1-2</a:t>
            </a:r>
          </a:p>
        </p:txBody>
      </p:sp>
    </p:spTree>
    <p:extLst>
      <p:ext uri="{BB962C8B-B14F-4D97-AF65-F5344CB8AC3E}">
        <p14:creationId xmlns:p14="http://schemas.microsoft.com/office/powerpoint/2010/main" val="64315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D25A4-86ED-E3DC-D89F-700885913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 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9FD42-CCCE-1E8E-1351-D4F80A609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SzPct val="80000"/>
              <a:buFont typeface="+mj-lt"/>
              <a:buAutoNum type="arabicPeriod" startAt="3"/>
            </a:pPr>
            <a:r>
              <a:rPr lang="en-US" sz="3200" dirty="0"/>
              <a:t>Jesus answered, “Neither this man nor his parents sinned, but that the works of God should be revealed in him. </a:t>
            </a:r>
          </a:p>
          <a:p>
            <a:pPr marL="514350" indent="-514350">
              <a:buSzPct val="80000"/>
              <a:buFont typeface="+mj-lt"/>
              <a:buAutoNum type="arabicPeriod" startAt="3"/>
            </a:pPr>
            <a:r>
              <a:rPr lang="en-US" sz="3200" dirty="0"/>
              <a:t>I must work the works of Him who sent Me while it is day; the night is coming when no one can work. </a:t>
            </a:r>
          </a:p>
          <a:p>
            <a:pPr marL="514350" indent="-514350">
              <a:buSzPct val="80000"/>
              <a:buFont typeface="+mj-lt"/>
              <a:buAutoNum type="arabicPeriod" startAt="3"/>
            </a:pPr>
            <a:r>
              <a:rPr lang="en-US" sz="3200" dirty="0"/>
              <a:t>As long as I am in the world, I am the light of the world.”</a:t>
            </a:r>
          </a:p>
          <a:p>
            <a:pPr marL="0" indent="0" algn="r">
              <a:buSzPct val="80000"/>
              <a:buNone/>
            </a:pPr>
            <a:r>
              <a:rPr lang="en-US" sz="3200" dirty="0"/>
              <a:t>John 9:3-5</a:t>
            </a:r>
          </a:p>
        </p:txBody>
      </p:sp>
    </p:spTree>
    <p:extLst>
      <p:ext uri="{BB962C8B-B14F-4D97-AF65-F5344CB8AC3E}">
        <p14:creationId xmlns:p14="http://schemas.microsoft.com/office/powerpoint/2010/main" val="378068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D25A4-86ED-E3DC-D89F-700885913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 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9FD42-CCCE-1E8E-1351-D4F80A609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SzPct val="80000"/>
              <a:buFont typeface="+mj-lt"/>
              <a:buAutoNum type="arabicPeriod" startAt="6"/>
            </a:pPr>
            <a:r>
              <a:rPr lang="en-US" sz="3200" dirty="0"/>
              <a:t>When He had said these things, He spat on the ground and made clay with the saliva; and He anointed the eyes of the blind man with the clay. </a:t>
            </a:r>
          </a:p>
          <a:p>
            <a:pPr marL="514350" indent="-514350">
              <a:buSzPct val="80000"/>
              <a:buFont typeface="+mj-lt"/>
              <a:buAutoNum type="arabicPeriod" startAt="6"/>
            </a:pPr>
            <a:r>
              <a:rPr lang="en-US" sz="3200" dirty="0"/>
              <a:t>And He said to him, “Go, wash in the pool of Siloam” (which is translated, Sent). So he went and washed, and came back seeing.</a:t>
            </a:r>
          </a:p>
          <a:p>
            <a:pPr marL="0" indent="0" algn="r">
              <a:buSzPct val="80000"/>
              <a:buNone/>
            </a:pPr>
            <a:r>
              <a:rPr lang="en-US" sz="3200" dirty="0"/>
              <a:t>John 9:6-7</a:t>
            </a:r>
          </a:p>
        </p:txBody>
      </p:sp>
    </p:spTree>
    <p:extLst>
      <p:ext uri="{BB962C8B-B14F-4D97-AF65-F5344CB8AC3E}">
        <p14:creationId xmlns:p14="http://schemas.microsoft.com/office/powerpoint/2010/main" val="261919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7F5DE-020C-AFF4-0D9B-420ACE886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DF57E-F89F-4E7D-284B-66068472D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 Impact of the 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A3AD7-890D-700B-BE20-557A43F03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80000"/>
            </a:pPr>
            <a:r>
              <a:rPr lang="en-US" sz="3200" b="1" dirty="0"/>
              <a:t>The Blind Man’s Neighbors </a:t>
            </a:r>
            <a:r>
              <a:rPr lang="en-US" sz="3200" dirty="0"/>
              <a:t>- vs. 8-12</a:t>
            </a:r>
          </a:p>
          <a:p>
            <a:pPr>
              <a:buSzPct val="80000"/>
            </a:pPr>
            <a:r>
              <a:rPr lang="en-US" sz="3200" b="1" dirty="0"/>
              <a:t>The Pharisees </a:t>
            </a:r>
            <a:r>
              <a:rPr lang="en-US" sz="3200" dirty="0"/>
              <a:t>- vs. 13-16; 10:19-21</a:t>
            </a:r>
          </a:p>
          <a:p>
            <a:pPr>
              <a:buSzPct val="80000"/>
            </a:pPr>
            <a:r>
              <a:rPr lang="en-US" sz="3200" b="1" dirty="0"/>
              <a:t>The Blind Man’s Parents </a:t>
            </a:r>
            <a:r>
              <a:rPr lang="en-US" sz="3200" dirty="0"/>
              <a:t>- vs. 18-23</a:t>
            </a:r>
          </a:p>
          <a:p>
            <a:pPr>
              <a:buSzPct val="80000"/>
            </a:pPr>
            <a:r>
              <a:rPr lang="en-US" sz="3200" b="1" dirty="0"/>
              <a:t>The Blind Man’s Faith</a:t>
            </a:r>
          </a:p>
        </p:txBody>
      </p:sp>
    </p:spTree>
    <p:extLst>
      <p:ext uri="{BB962C8B-B14F-4D97-AF65-F5344CB8AC3E}">
        <p14:creationId xmlns:p14="http://schemas.microsoft.com/office/powerpoint/2010/main" val="12053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67F5DE-020C-AFF4-0D9B-420ACE886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DF57E-F89F-4E7D-284B-66068472D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 Progression of the Blind Man’s Faith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A3AD7-890D-700B-BE20-557A43F03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80000"/>
            </a:pPr>
            <a:r>
              <a:rPr lang="en-US" sz="3200" i="1" dirty="0"/>
              <a:t>“a man called Jesus” </a:t>
            </a:r>
            <a:r>
              <a:rPr lang="en-US" sz="3200" dirty="0"/>
              <a:t>- v. 11</a:t>
            </a:r>
          </a:p>
          <a:p>
            <a:pPr>
              <a:buSzPct val="80000"/>
            </a:pPr>
            <a:r>
              <a:rPr lang="en-US" sz="3200" i="1" dirty="0"/>
              <a:t>“He is a prophet”</a:t>
            </a:r>
            <a:r>
              <a:rPr lang="en-US" sz="3200" dirty="0"/>
              <a:t> - v. 17</a:t>
            </a:r>
          </a:p>
          <a:p>
            <a:pPr>
              <a:buSzPct val="80000"/>
            </a:pPr>
            <a:r>
              <a:rPr lang="en-US" sz="3200" dirty="0"/>
              <a:t>Identifies himself as a </a:t>
            </a:r>
            <a:r>
              <a:rPr lang="en-US" sz="3200" i="1" dirty="0"/>
              <a:t>“disciple” - </a:t>
            </a:r>
            <a:r>
              <a:rPr lang="en-US" sz="3200" dirty="0"/>
              <a:t>v. 26</a:t>
            </a:r>
          </a:p>
          <a:p>
            <a:pPr>
              <a:buSzPct val="80000"/>
            </a:pPr>
            <a:r>
              <a:rPr lang="en-US" sz="3200" dirty="0"/>
              <a:t>Confesses Jesus is </a:t>
            </a:r>
            <a:r>
              <a:rPr lang="en-US" sz="3200" i="1" dirty="0"/>
              <a:t>“the Son of God,” </a:t>
            </a:r>
            <a:r>
              <a:rPr lang="en-US" sz="3200" dirty="0"/>
              <a:t>calls Him </a:t>
            </a:r>
            <a:r>
              <a:rPr lang="en-US" sz="3200" i="1" dirty="0"/>
              <a:t>“Lord” </a:t>
            </a:r>
            <a:r>
              <a:rPr lang="en-US" sz="3200" dirty="0"/>
              <a:t>and worships Him - vs. 35-38</a:t>
            </a:r>
          </a:p>
        </p:txBody>
      </p:sp>
    </p:spTree>
    <p:extLst>
      <p:ext uri="{BB962C8B-B14F-4D97-AF65-F5344CB8AC3E}">
        <p14:creationId xmlns:p14="http://schemas.microsoft.com/office/powerpoint/2010/main" val="1804289844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9269F8-2FEB-3FBC-AC9A-29E81FEB6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94ED5-57F1-FFA7-0287-439458387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229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What This Sign Tells Us About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262D3-37F0-D435-5081-C9F0A8568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3497"/>
            <a:ext cx="7886700" cy="4623466"/>
          </a:xfrm>
        </p:spPr>
        <p:txBody>
          <a:bodyPr>
            <a:normAutofit/>
          </a:bodyPr>
          <a:lstStyle/>
          <a:p>
            <a:r>
              <a:rPr lang="en-US" dirty="0"/>
              <a:t>Water into wine – power over </a:t>
            </a:r>
            <a:r>
              <a:rPr lang="en-US" b="1" dirty="0"/>
              <a:t>quality</a:t>
            </a:r>
            <a:r>
              <a:rPr lang="en-US" dirty="0"/>
              <a:t>. </a:t>
            </a:r>
          </a:p>
          <a:p>
            <a:r>
              <a:rPr lang="en-US" dirty="0"/>
              <a:t>Healing nobleman’s son – power over </a:t>
            </a:r>
            <a:r>
              <a:rPr lang="en-US" b="1" dirty="0"/>
              <a:t>distance</a:t>
            </a:r>
            <a:r>
              <a:rPr lang="en-US" dirty="0"/>
              <a:t>.</a:t>
            </a:r>
          </a:p>
          <a:p>
            <a:r>
              <a:rPr lang="en-US" dirty="0"/>
              <a:t>Healing lame man – power over </a:t>
            </a:r>
            <a:r>
              <a:rPr lang="en-US" b="1" dirty="0"/>
              <a:t>time</a:t>
            </a:r>
            <a:r>
              <a:rPr lang="en-US" dirty="0"/>
              <a:t>. </a:t>
            </a:r>
          </a:p>
          <a:p>
            <a:r>
              <a:rPr lang="en-US" dirty="0"/>
              <a:t>Feeding the 5,000 – power over </a:t>
            </a:r>
            <a:r>
              <a:rPr lang="en-US" b="1" dirty="0"/>
              <a:t>quantity</a:t>
            </a:r>
            <a:r>
              <a:rPr lang="en-US" dirty="0"/>
              <a:t>.</a:t>
            </a:r>
          </a:p>
          <a:p>
            <a:r>
              <a:rPr lang="en-US" dirty="0"/>
              <a:t>Walking on water – power over </a:t>
            </a:r>
            <a:r>
              <a:rPr lang="en-US" b="1" dirty="0"/>
              <a:t>nature</a:t>
            </a:r>
            <a:r>
              <a:rPr lang="en-US" dirty="0"/>
              <a:t>.</a:t>
            </a:r>
          </a:p>
          <a:p>
            <a:r>
              <a:rPr lang="en-US" dirty="0"/>
              <a:t>Healing blind man – power over </a:t>
            </a:r>
            <a:r>
              <a:rPr lang="en-US" b="1" dirty="0"/>
              <a:t>darkness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65602079"/>
      </p:ext>
    </p:extLst>
  </p:cSld>
  <p:clrMapOvr>
    <a:masterClrMapping/>
  </p:clrMapOvr>
  <p:transition spd="slow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746682-CA3F-37FD-2845-10157DC77E5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53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6588</TotalTime>
  <Words>341</Words>
  <Application>Microsoft Office PowerPoint</Application>
  <PresentationFormat>On-screen Show (4:3)</PresentationFormat>
  <Paragraphs>33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Calibri Light</vt:lpstr>
      <vt:lpstr>Century Gothic</vt:lpstr>
      <vt:lpstr>Times New Roman</vt:lpstr>
      <vt:lpstr>Wingdings 3</vt:lpstr>
      <vt:lpstr>2_Ion Boardroom</vt:lpstr>
      <vt:lpstr>Office Theme</vt:lpstr>
      <vt:lpstr>1_Office Theme</vt:lpstr>
      <vt:lpstr>PowerPoint Presentation</vt:lpstr>
      <vt:lpstr>PowerPoint Presentation</vt:lpstr>
      <vt:lpstr>The Sign</vt:lpstr>
      <vt:lpstr>The Sign</vt:lpstr>
      <vt:lpstr>The Sign</vt:lpstr>
      <vt:lpstr>The Impact of the Sign</vt:lpstr>
      <vt:lpstr>The Progression of the Blind Man’s Faith</vt:lpstr>
      <vt:lpstr>What This Sign Tells Us About Jesus</vt:lpstr>
      <vt:lpstr>PowerPoint Presentation</vt:lpstr>
    </vt:vector>
  </TitlesOfParts>
  <Company>AQ2 Technologies, LLC.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</dc:title>
  <dc:creator>RJStevensMusic.com</dc:creator>
  <dc:description/>
  <cp:lastModifiedBy>Michael Hepner</cp:lastModifiedBy>
  <cp:revision>287</cp:revision>
  <dcterms:created xsi:type="dcterms:W3CDTF">2008-03-16T18:22:36Z</dcterms:created>
  <dcterms:modified xsi:type="dcterms:W3CDTF">2026-09-27T22:07:47Z</dcterms:modified>
</cp:coreProperties>
</file>