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77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20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75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2CB71-1612-4340-A090-8DBB72E8E112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EB9E8-A75B-4334-83A1-A2A0AF163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860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92969" y="1151930"/>
            <a:ext cx="7358063" cy="2321719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69" y="3536156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1"/>
            </a:lvl1pPr>
            <a:lvl2pPr marL="0" indent="0" algn="ctr">
              <a:spcBef>
                <a:spcPts val="0"/>
              </a:spcBef>
              <a:buClrTx/>
              <a:buSzTx/>
              <a:buNone/>
              <a:defRPr sz="2601"/>
            </a:lvl2pPr>
            <a:lvl3pPr marL="0" indent="0" algn="ctr">
              <a:spcBef>
                <a:spcPts val="0"/>
              </a:spcBef>
              <a:buClrTx/>
              <a:buSzTx/>
              <a:buNone/>
              <a:defRPr sz="2601"/>
            </a:lvl3pPr>
            <a:lvl4pPr marL="0" indent="0" algn="ctr">
              <a:spcBef>
                <a:spcPts val="0"/>
              </a:spcBef>
              <a:buClrTx/>
              <a:buSzTx/>
              <a:buNone/>
              <a:defRPr sz="2601"/>
            </a:lvl4pPr>
            <a:lvl5pPr marL="0" indent="0" algn="ctr">
              <a:spcBef>
                <a:spcPts val="0"/>
              </a:spcBef>
              <a:buClrTx/>
              <a:buSzTx/>
              <a:buNone/>
              <a:defRPr sz="260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185994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-455414" y="357188"/>
            <a:ext cx="8697516" cy="431897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892969" y="4723805"/>
            <a:ext cx="7358063" cy="10001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92969" y="5732859"/>
            <a:ext cx="7358063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1"/>
            </a:lvl1pPr>
            <a:lvl2pPr marL="0" indent="0" algn="ctr">
              <a:spcBef>
                <a:spcPts val="0"/>
              </a:spcBef>
              <a:buClrTx/>
              <a:buSzTx/>
              <a:buNone/>
              <a:defRPr sz="2601"/>
            </a:lvl2pPr>
            <a:lvl3pPr marL="0" indent="0" algn="ctr">
              <a:spcBef>
                <a:spcPts val="0"/>
              </a:spcBef>
              <a:buClrTx/>
              <a:buSzTx/>
              <a:buNone/>
              <a:defRPr sz="2601"/>
            </a:lvl3pPr>
            <a:lvl4pPr marL="0" indent="0" algn="ctr">
              <a:spcBef>
                <a:spcPts val="0"/>
              </a:spcBef>
              <a:buClrTx/>
              <a:buSzTx/>
              <a:buNone/>
              <a:defRPr sz="2601"/>
            </a:lvl4pPr>
            <a:lvl5pPr marL="0" indent="0" algn="ctr">
              <a:spcBef>
                <a:spcPts val="0"/>
              </a:spcBef>
              <a:buClrTx/>
              <a:buSzTx/>
              <a:buNone/>
              <a:defRPr sz="260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1302892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892969" y="2268141"/>
            <a:ext cx="7358063" cy="2321719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0189855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1723400" y="-97382"/>
            <a:ext cx="9510119" cy="634008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669726" y="446484"/>
            <a:ext cx="3750469" cy="2803922"/>
          </a:xfrm>
          <a:prstGeom prst="rect">
            <a:avLst/>
          </a:prstGeom>
        </p:spPr>
        <p:txBody>
          <a:bodyPr anchor="b"/>
          <a:lstStyle>
            <a:lvl1pPr>
              <a:defRPr sz="4219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69726" y="3321844"/>
            <a:ext cx="3750469" cy="2893219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ClrTx/>
              <a:buSzTx/>
              <a:buNone/>
              <a:defRPr sz="2601"/>
            </a:lvl1pPr>
            <a:lvl2pPr marL="0" indent="0" algn="ctr">
              <a:spcBef>
                <a:spcPts val="0"/>
              </a:spcBef>
              <a:buClrTx/>
              <a:buSzTx/>
              <a:buNone/>
              <a:defRPr sz="2601"/>
            </a:lvl2pPr>
            <a:lvl3pPr marL="0" indent="0" algn="ctr">
              <a:spcBef>
                <a:spcPts val="0"/>
              </a:spcBef>
              <a:buClrTx/>
              <a:buSzTx/>
              <a:buNone/>
              <a:defRPr sz="2601"/>
            </a:lvl3pPr>
            <a:lvl4pPr marL="0" indent="0" algn="ctr">
              <a:spcBef>
                <a:spcPts val="0"/>
              </a:spcBef>
              <a:buClrTx/>
              <a:buSzTx/>
              <a:buNone/>
              <a:defRPr sz="2601"/>
            </a:lvl4pPr>
            <a:lvl5pPr marL="0" indent="0" algn="ctr">
              <a:spcBef>
                <a:spcPts val="0"/>
              </a:spcBef>
              <a:buClrTx/>
              <a:buSzTx/>
              <a:buNone/>
              <a:defRPr sz="260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964863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56246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1831160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idx="21"/>
          </p:nvPr>
        </p:nvSpPr>
        <p:spPr>
          <a:xfrm>
            <a:off x="3145482" y="1428750"/>
            <a:ext cx="7233047" cy="482203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669726" y="1821656"/>
            <a:ext cx="3750469" cy="4420195"/>
          </a:xfrm>
          <a:prstGeom prst="rect">
            <a:avLst/>
          </a:prstGeom>
        </p:spPr>
        <p:txBody>
          <a:bodyPr/>
          <a:lstStyle>
            <a:lvl1pPr marL="241093" indent="-241093">
              <a:spcBef>
                <a:spcPts val="2250"/>
              </a:spcBef>
              <a:buClrTx/>
              <a:defRPr sz="1969"/>
            </a:lvl1pPr>
            <a:lvl2pPr marL="482186" indent="-241093">
              <a:spcBef>
                <a:spcPts val="2250"/>
              </a:spcBef>
              <a:buClrTx/>
              <a:defRPr sz="1969"/>
            </a:lvl2pPr>
            <a:lvl3pPr marL="723279" indent="-241093">
              <a:spcBef>
                <a:spcPts val="2250"/>
              </a:spcBef>
              <a:buClrTx/>
              <a:defRPr sz="1969"/>
            </a:lvl3pPr>
            <a:lvl4pPr marL="964372" indent="-241093">
              <a:spcBef>
                <a:spcPts val="2250"/>
              </a:spcBef>
              <a:buClrTx/>
              <a:defRPr sz="1969"/>
            </a:lvl4pPr>
            <a:lvl5pPr marL="1205465" indent="-241093">
              <a:spcBef>
                <a:spcPts val="2250"/>
              </a:spcBef>
              <a:buClrTx/>
              <a:defRPr sz="1969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9909108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892969"/>
            <a:ext cx="7804547" cy="5072063"/>
          </a:xfrm>
          <a:prstGeom prst="rect">
            <a:avLst/>
          </a:prstGeom>
        </p:spPr>
        <p:txBody>
          <a:bodyPr/>
          <a:lstStyle>
            <a:lvl1pPr>
              <a:buClrTx/>
            </a:lvl1pPr>
            <a:lvl2pPr>
              <a:buClrTx/>
            </a:lvl2pPr>
            <a:lvl3pPr>
              <a:buClrTx/>
            </a:lvl3pPr>
            <a:lvl4pPr>
              <a:buClrTx/>
            </a:lvl4pPr>
            <a:lvl5pPr>
              <a:buClr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364799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4518422" y="3491508"/>
            <a:ext cx="4138910" cy="2759273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4737199" y="449461"/>
            <a:ext cx="4134445" cy="275629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2390924" y="-89297"/>
            <a:ext cx="9510117" cy="634007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1606396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892969" y="4473773"/>
            <a:ext cx="7358063" cy="362215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1687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892969" y="3008602"/>
            <a:ext cx="7358063" cy="470513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None/>
              <a:defRPr sz="2391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0873530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-653629" y="-8929"/>
            <a:ext cx="11637968" cy="775864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865307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5844186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491133" y="6069437"/>
            <a:ext cx="8161735" cy="324183"/>
          </a:xfrm>
          <a:prstGeom prst="rect">
            <a:avLst/>
          </a:prstGeom>
        </p:spPr>
        <p:txBody>
          <a:bodyPr anchor="b"/>
          <a:lstStyle>
            <a:lvl1pPr marL="0" indent="0" defTabSz="396226">
              <a:spcBef>
                <a:spcPts val="0"/>
              </a:spcBef>
              <a:buClrTx/>
              <a:buSzTx/>
              <a:buNone/>
              <a:defRPr sz="1620" b="1"/>
            </a:lvl1pPr>
          </a:lstStyle>
          <a:p>
            <a:r>
              <a:t>Author and Date</a:t>
            </a:r>
          </a:p>
        </p:txBody>
      </p:sp>
      <p:sp>
        <p:nvSpPr>
          <p:cNvPr id="118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490691" y="1302758"/>
            <a:ext cx="8162619" cy="2321719"/>
          </a:xfrm>
          <a:prstGeom prst="rect">
            <a:avLst/>
          </a:prstGeom>
        </p:spPr>
        <p:txBody>
          <a:bodyPr anchor="b"/>
          <a:lstStyle>
            <a:lvl1pPr algn="l" defTabSz="1219126">
              <a:lnSpc>
                <a:spcPct val="80000"/>
              </a:lnSpc>
              <a:defRPr sz="5765" b="1" spc="-115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491133" y="3589735"/>
            <a:ext cx="8161734" cy="1013834"/>
          </a:xfrm>
          <a:prstGeom prst="rect">
            <a:avLst/>
          </a:prstGeom>
        </p:spPr>
        <p:txBody>
          <a:bodyPr anchor="t"/>
          <a:lstStyle>
            <a:lvl1pPr marL="0" indent="0" defTabSz="412735">
              <a:spcBef>
                <a:spcPts val="0"/>
              </a:spcBef>
              <a:buClrTx/>
              <a:buSzTx/>
              <a:buNone/>
              <a:defRPr sz="2672" b="1"/>
            </a:lvl1pPr>
            <a:lvl2pPr marL="0" indent="321457" defTabSz="412735">
              <a:spcBef>
                <a:spcPts val="0"/>
              </a:spcBef>
              <a:buClrTx/>
              <a:buSzTx/>
              <a:buNone/>
              <a:defRPr sz="2672" b="1"/>
            </a:lvl2pPr>
            <a:lvl3pPr marL="0" indent="642915" defTabSz="412735">
              <a:spcBef>
                <a:spcPts val="0"/>
              </a:spcBef>
              <a:buClrTx/>
              <a:buSzTx/>
              <a:buNone/>
              <a:defRPr sz="2672" b="1"/>
            </a:lvl3pPr>
            <a:lvl4pPr marL="0" indent="964372" defTabSz="412735">
              <a:spcBef>
                <a:spcPts val="0"/>
              </a:spcBef>
              <a:buClrTx/>
              <a:buSzTx/>
              <a:buNone/>
              <a:defRPr sz="2672" b="1"/>
            </a:lvl4pPr>
            <a:lvl5pPr marL="0" indent="1285829" defTabSz="412735">
              <a:spcBef>
                <a:spcPts val="0"/>
              </a:spcBef>
              <a:buClrTx/>
              <a:buSzTx/>
              <a:buNone/>
              <a:defRPr sz="2672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64843" y="6441815"/>
            <a:ext cx="245260" cy="243272"/>
          </a:xfrm>
          <a:prstGeom prst="rect">
            <a:avLst/>
          </a:prstGeom>
        </p:spPr>
        <p:txBody>
          <a:bodyPr anchor="b"/>
          <a:lstStyle>
            <a:lvl1pPr>
              <a:defRPr sz="914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235464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69727" y="178594"/>
            <a:ext cx="7804547" cy="1518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69727" y="1821656"/>
            <a:ext cx="7804547" cy="44201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49997" y="6536531"/>
            <a:ext cx="282129" cy="27571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125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29393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ransition spd="med"/>
  <p:txStyles>
    <p:titleStyle>
      <a:lvl1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41075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625" b="0" i="0" u="none" strike="noStrike" cap="none" spc="0" baseline="0">
          <a:solidFill>
            <a:srgbClr val="FFFFFF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31252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62505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93758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25011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1562640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1875168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2187696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2500224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2812752" marR="0" indent="-312528" algn="l" defTabSz="410751" rtl="0" latinLnBrk="0">
        <a:lnSpc>
          <a:spcPct val="100000"/>
        </a:lnSpc>
        <a:spcBef>
          <a:spcPts val="2953"/>
        </a:spcBef>
        <a:spcAft>
          <a:spcPts val="0"/>
        </a:spcAft>
        <a:buClr>
          <a:srgbClr val="FFFFFF"/>
        </a:buClr>
        <a:buSzPct val="145000"/>
        <a:buFontTx/>
        <a:buChar char="•"/>
        <a:tabLst/>
        <a:defRPr sz="2250" b="0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1607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321457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482186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642915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803643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964372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125101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285829" algn="ctr" defTabSz="41075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5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1" name="A Different Different 4:3 images prep.001.jpeg" descr="A Different Different 4:3 images prep.00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5" name="A Different Different 4:3 images prep.002.jpeg" descr="A Different Different 4:3 images prep.00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 dir="r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39" name="A Different Different 4:3 images prep.003.jpeg" descr="A Different Different 4:3 images prep.00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3" name="A Different Different 4:3 images prep.004.jpeg" descr="A Different Different 4:3 images prep.00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00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47" name="A Different Different 4:3 images prep.005.jpeg" descr="A Different Different 4:3 images prep.00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:strips dir="r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1" name="A Different Different 4:3 images prep.006.jpeg" descr="A Different Different 4:3 images prep.00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100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5" name="A Different Different 4:3 images prep.007.jpeg" descr="A Different Different 4:3 images prep.00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strips dir="ld"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59" name="A Different Different 4:3 images prep.008.jpeg" descr="A Different Different 4:3 images prep.00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3" name="A Different Different 4:3 images prep.009.jpeg" descr="A Different Different 4:3 images prep.00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67" name="A Different Different 4:3 images prep.010.jpeg" descr="A Different Different 4:3 images prep.01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1" name="A Different Different 4:3 images prep.011.jpeg" descr="A Different Different 4:3 images prep.01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5" name="A Different Different 4:3 images prep.012.jpeg" descr="A Different Different 4:3 images prep.01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d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79" name="A Different Different 4:3 images prep.013.jpeg" descr="A Different Different 4:3 images prep.01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3" name="A Different Different 4:3 images prep.014.jpeg" descr="A Different Different 4:3 images prep.01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87" name="A Different Different 4:3 images prep.015.jpeg" descr="A Different Different 4:3 images prep.01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1" name="A Different Different 4:3 images prep.016.jpeg" descr="A Different Different 4:3 images prep.01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5" name="A Different Different 4:3 images prep.017.jpeg" descr="A Different Different 4:3 images prep.01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9" name="A Different Different 4:3 images prep.018.jpeg" descr="A Different Different 4:3 images prep.0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3" name="A Different Different 4:3 images prep.019.jpeg" descr="A Different Different 4:3 images prep.01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07" name="A Different Different 4:3 images prep.020.jpeg" descr="A Different Different 4:3 images prep.02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1" name="A Different Different 4:3 images prep.021.jpeg" descr="A Different Different 4:3 images prep.02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5" name="A Different Different 4:3 images prep.022.jpeg" descr="A Different Different 4:3 images prep.0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19" name="A Different Different 4:3 images prep.023.jpeg" descr="A Different Different 4:3 images prep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3" name="A Different Different 4:3 images prep.024.jpeg" descr="A Different Different 4:3 images prep.02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7" name="A Different Different 4:3 images prep.025.jpeg" descr="A Different Different 4:3 images prep.02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ipe dir="r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1" name="A Different Different 4:3 images prep.026.jpeg" descr="A Different Different 4:3 images prep.02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5" name="A Different Different 4:3 images prep.027.jpeg" descr="A Different Different 4:3 images prep.02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39" name="A Different Different 4:3 images prep.028.jpeg" descr="A Different Different 4:3 images prep.02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3" name="A Different Different 4:3 images prep.029.jpeg" descr="A Different Different 4:3 images prep.02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47" name="A Different Different 4:3 images prep.030.jpeg" descr="A Different Different 4:3 images prep.03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u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1" name="A Different Different 4:3 images prep.031.jpeg" descr="A Different Different 4:3 images prep.03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5" name="A Different Different 4:3 images prep.032.jpeg" descr="A Different Different 4:3 images prep.03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8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59" name="A Different Different 4:3 images prep.033.jpeg" descr="A Different Different 4:3 images prep.03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2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3" name="A Different Different 4:3 images prep.034.jpeg" descr="A Different Different 4:3 images prep.03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6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67" name="A Different Different 4:3 images prep.035.jpeg" descr="A Different Different 4:3 images prep.03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3000">
        <p:fade/>
      </p:transition>
    </mc:Choice>
    <mc:Fallback xmlns:a14="http://schemas.microsoft.com/office/drawing/2010/main" xmlns:m="http://schemas.openxmlformats.org/officeDocument/2006/math"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Double-click to edi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0" name="Double-click to edi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71" name="A Different Different 4:3 images prep.036.jpeg" descr="A Different Different 4:3 images prep.03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0">
        <p:fade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lack">
  <a:themeElements>
    <a:clrScheme name="Black">
      <a:dk1>
        <a:srgbClr val="000000"/>
      </a:dk1>
      <a:lt1>
        <a:srgbClr val="FFFFFF"/>
      </a:lt1>
      <a:dk2>
        <a:srgbClr val="434343"/>
      </a:dk2>
      <a:lt2>
        <a:srgbClr val="A9A9A9"/>
      </a:lt2>
      <a:accent1>
        <a:srgbClr val="0076BA"/>
      </a:accent1>
      <a:accent2>
        <a:srgbClr val="00A89D"/>
      </a:accent2>
      <a:accent3>
        <a:srgbClr val="1DB100"/>
      </a:accent3>
      <a:accent4>
        <a:srgbClr val="F8BA00"/>
      </a:accent4>
      <a:accent5>
        <a:srgbClr val="EE220C"/>
      </a:accent5>
      <a:accent6>
        <a:srgbClr val="CB297B"/>
      </a:accent6>
      <a:hlink>
        <a:srgbClr val="0000FF"/>
      </a:hlink>
      <a:folHlink>
        <a:srgbClr val="FF00FF"/>
      </a:folHlink>
    </a:clrScheme>
    <a:fontScheme name="Black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Black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lumOff val="13529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FFFFFF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</TotalTime>
  <Words>0</Words>
  <Application>Microsoft Office PowerPoint</Application>
  <PresentationFormat>On-screen Show (4:3)</PresentationFormat>
  <Paragraphs>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Calibri</vt:lpstr>
      <vt:lpstr>Helvetica Neue</vt:lpstr>
      <vt:lpstr>Helvetica Neue Light</vt:lpstr>
      <vt:lpstr>Helvetica Neue Medium</vt:lpstr>
      <vt:lpstr>Black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Hepner</dc:creator>
  <cp:lastModifiedBy>Michael Hepner</cp:lastModifiedBy>
  <cp:revision>17</cp:revision>
  <dcterms:created xsi:type="dcterms:W3CDTF">2013-03-24T12:46:42Z</dcterms:created>
  <dcterms:modified xsi:type="dcterms:W3CDTF">2026-09-18T13:59:30Z</dcterms:modified>
</cp:coreProperties>
</file>