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77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0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-112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42CB71-1612-4340-A090-8DBB72E8E112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FEB9E8-A75B-4334-83A1-A2A0AF163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860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D965-FC37-4A4D-9E95-112D40E261E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969AC-2A70-4762-801D-24074152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317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D965-FC37-4A4D-9E95-112D40E261E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969AC-2A70-4762-801D-24074152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661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D965-FC37-4A4D-9E95-112D40E261E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969AC-2A70-4762-801D-24074152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174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D965-FC37-4A4D-9E95-112D40E261E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969AC-2A70-4762-801D-24074152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802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D965-FC37-4A4D-9E95-112D40E261E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969AC-2A70-4762-801D-24074152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938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D965-FC37-4A4D-9E95-112D40E261E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969AC-2A70-4762-801D-24074152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254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D965-FC37-4A4D-9E95-112D40E261E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969AC-2A70-4762-801D-24074152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265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D965-FC37-4A4D-9E95-112D40E261E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969AC-2A70-4762-801D-24074152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145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D965-FC37-4A4D-9E95-112D40E261E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969AC-2A70-4762-801D-24074152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34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D965-FC37-4A4D-9E95-112D40E261E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969AC-2A70-4762-801D-24074152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232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D965-FC37-4A4D-9E95-112D40E261E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969AC-2A70-4762-801D-24074152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9826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91133" y="993500"/>
            <a:ext cx="8161735" cy="472361"/>
          </a:xfrm>
          <a:prstGeom prst="rect">
            <a:avLst/>
          </a:prstGeom>
        </p:spPr>
        <p:txBody>
          <a:bodyPr/>
          <a:lstStyle>
            <a:lvl1pPr marL="0" indent="0" defTabSz="412735">
              <a:lnSpc>
                <a:spcPct val="100000"/>
              </a:lnSpc>
              <a:spcBef>
                <a:spcPts val="0"/>
              </a:spcBef>
              <a:buSzTx/>
              <a:buNone/>
              <a:defRPr sz="2672" b="1"/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1745323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D8D965-FC37-4A4D-9E95-112D40E261E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6969AC-2A70-4762-801D-24074152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649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206934">
              <a:defRPr sz="5940" spc="-118"/>
            </a:pPr>
            <a:endParaRPr/>
          </a:p>
        </p:txBody>
      </p:sp>
      <p:sp>
        <p:nvSpPr>
          <p:cNvPr id="161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2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63" name="A Path to Citizenship 4:3 images.001.jpeg" descr="A Path to Citizenship 4:3 images.00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206934">
              <a:defRPr sz="5940" spc="-118"/>
            </a:pPr>
            <a:endParaRPr/>
          </a:p>
        </p:txBody>
      </p:sp>
      <p:sp>
        <p:nvSpPr>
          <p:cNvPr id="166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7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68" name="A Path to Citizenship 4:3 images.002.jpeg" descr="A Path to Citizenship 4:3 images.00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206934">
              <a:defRPr sz="5940" spc="-118"/>
            </a:pPr>
            <a:endParaRPr/>
          </a:p>
        </p:txBody>
      </p:sp>
      <p:sp>
        <p:nvSpPr>
          <p:cNvPr id="171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2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73" name="A Path to Citizenship 4:3 images.003.jpeg" descr="A Path to Citizenship 4:3 images.00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d"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206934">
              <a:defRPr sz="5940" spc="-118"/>
            </a:pPr>
            <a:endParaRPr/>
          </a:p>
        </p:txBody>
      </p:sp>
      <p:sp>
        <p:nvSpPr>
          <p:cNvPr id="176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7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78" name="A Path to Citizenship 4:3 images.004.jpeg" descr="A Path to Citizenship 4:3 images.00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206934">
              <a:defRPr sz="5940" spc="-118"/>
            </a:pPr>
            <a:endParaRPr/>
          </a:p>
        </p:txBody>
      </p:sp>
      <p:sp>
        <p:nvSpPr>
          <p:cNvPr id="181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2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83" name="A Path to Citizenship 4:3 images.005.jpeg" descr="A Path to Citizenship 4:3 images.00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ipe dir="d"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206934">
              <a:defRPr sz="5940" spc="-118"/>
            </a:pPr>
            <a:endParaRPr/>
          </a:p>
        </p:txBody>
      </p:sp>
      <p:sp>
        <p:nvSpPr>
          <p:cNvPr id="186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7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88" name="A Path to Citizenship 4:3 images.006.jpeg" descr="A Path to Citizenship 4:3 images.00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206934">
              <a:defRPr sz="5940" spc="-118"/>
            </a:pPr>
            <a:endParaRPr/>
          </a:p>
        </p:txBody>
      </p:sp>
      <p:sp>
        <p:nvSpPr>
          <p:cNvPr id="191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2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93" name="A Path to Citizenship 4:3 images.007.jpeg" descr="A Path to Citizenship 4:3 images.00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over dir="d"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206934">
              <a:defRPr sz="5940" spc="-118"/>
            </a:pPr>
            <a:endParaRPr/>
          </a:p>
        </p:txBody>
      </p:sp>
      <p:sp>
        <p:nvSpPr>
          <p:cNvPr id="196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98" name="A Path to Citizenship 4:3 images.008.jpeg" descr="A Path to Citizenship 4:3 images.00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206934">
              <a:defRPr sz="5940" spc="-118"/>
            </a:pPr>
            <a:endParaRPr/>
          </a:p>
        </p:txBody>
      </p:sp>
      <p:sp>
        <p:nvSpPr>
          <p:cNvPr id="201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2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03" name="A Path to Citizenship 4:3 images.009.jpeg" descr="A Path to Citizenship 4:3 images.00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206934">
              <a:defRPr sz="5940" spc="-118"/>
            </a:pPr>
            <a:endParaRPr/>
          </a:p>
        </p:txBody>
      </p:sp>
      <p:sp>
        <p:nvSpPr>
          <p:cNvPr id="206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7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08" name="A Path to Citizenship 4:3 images.010.jpeg" descr="A Path to Citizenship 4:3 images.01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206934">
              <a:defRPr sz="5940" spc="-118"/>
            </a:pPr>
            <a:endParaRPr/>
          </a:p>
        </p:txBody>
      </p:sp>
      <p:sp>
        <p:nvSpPr>
          <p:cNvPr id="211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2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13" name="A Path to Citizenship 4:3 images.011.jpeg" descr="A Path to Citizenship 4:3 images.01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206934">
              <a:defRPr sz="5940" spc="-118"/>
            </a:pPr>
            <a:endParaRPr/>
          </a:p>
        </p:txBody>
      </p:sp>
      <p:sp>
        <p:nvSpPr>
          <p:cNvPr id="216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7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18" name="A Path to Citizenship 4:3 images.012.jpeg" descr="A Path to Citizenship 4:3 images.01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206934">
              <a:defRPr sz="5940" spc="-118"/>
            </a:pPr>
            <a:endParaRPr/>
          </a:p>
        </p:txBody>
      </p:sp>
      <p:sp>
        <p:nvSpPr>
          <p:cNvPr id="221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2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23" name="A Path to Citizenship 4:3 images.013.jpeg" descr="A Path to Citizenship 4:3 images.01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206934">
              <a:defRPr sz="5940" spc="-118"/>
            </a:pPr>
            <a:endParaRPr/>
          </a:p>
        </p:txBody>
      </p:sp>
      <p:sp>
        <p:nvSpPr>
          <p:cNvPr id="226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7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28" name="A Path to Citizenship 4:3 images.014.jpeg" descr="A Path to Citizenship 4:3 images.01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206934">
              <a:defRPr sz="5940" spc="-118"/>
            </a:pPr>
            <a:endParaRPr/>
          </a:p>
        </p:txBody>
      </p:sp>
      <p:sp>
        <p:nvSpPr>
          <p:cNvPr id="231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2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33" name="A Path to Citizenship 4:3 images.027.jpeg" descr="A Path to Citizenship 4:3 images.02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:wipe dir="u"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206934">
              <a:defRPr sz="5940" spc="-118"/>
            </a:pPr>
            <a:endParaRPr/>
          </a:p>
        </p:txBody>
      </p:sp>
      <p:sp>
        <p:nvSpPr>
          <p:cNvPr id="236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7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38" name="A Path to Citizenship 4:3 images.016.jpeg" descr="A Path to Citizenship 4:3 images.01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206934">
              <a:defRPr sz="5940" spc="-118"/>
            </a:pPr>
            <a:endParaRPr/>
          </a:p>
        </p:txBody>
      </p:sp>
      <p:sp>
        <p:nvSpPr>
          <p:cNvPr id="241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2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43" name="A Path to Citizenship 4:3 images.017.jpeg" descr="A Path to Citizenship 4:3 images.01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ipe dir="r"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206934">
              <a:defRPr sz="5940" spc="-118"/>
            </a:pPr>
            <a:endParaRPr/>
          </a:p>
        </p:txBody>
      </p:sp>
      <p:sp>
        <p:nvSpPr>
          <p:cNvPr id="246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7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48" name="A Path to Citizenship 4:3 images.018.jpeg" descr="A Path to Citizenship 4:3 images.01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ipe dir="r"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206934">
              <a:defRPr sz="5940" spc="-118"/>
            </a:pPr>
            <a:endParaRPr/>
          </a:p>
        </p:txBody>
      </p:sp>
      <p:sp>
        <p:nvSpPr>
          <p:cNvPr id="251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2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53" name="A Path to Citizenship 4:3 images.019.jpeg" descr="A Path to Citizenship 4:3 images.01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206934">
              <a:defRPr sz="5940" spc="-118"/>
            </a:pPr>
            <a:endParaRPr/>
          </a:p>
        </p:txBody>
      </p:sp>
      <p:sp>
        <p:nvSpPr>
          <p:cNvPr id="256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7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58" name="A Path to Citizenship 4:3 images.020.jpeg" descr="A Path to Citizenship 4:3 images.02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206934">
              <a:defRPr sz="5940" spc="-118"/>
            </a:pPr>
            <a:endParaRPr/>
          </a:p>
        </p:txBody>
      </p:sp>
      <p:sp>
        <p:nvSpPr>
          <p:cNvPr id="261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2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63" name="A Path to Citizenship 4:3 images.020.jpeg" descr="A Path to Citizenship 4:3 images.02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206934">
              <a:defRPr sz="5940" spc="-118"/>
            </a:pPr>
            <a:endParaRPr/>
          </a:p>
        </p:txBody>
      </p:sp>
      <p:sp>
        <p:nvSpPr>
          <p:cNvPr id="266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7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68" name="A Path to Citizenship 4:3 images.022.jpeg" descr="A Path to Citizenship 4:3 images.02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206934">
              <a:defRPr sz="5940" spc="-118"/>
            </a:pPr>
            <a:endParaRPr/>
          </a:p>
        </p:txBody>
      </p:sp>
      <p:sp>
        <p:nvSpPr>
          <p:cNvPr id="271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2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73" name="A Path to Citizenship 4:3 images.027.jpeg" descr="A Path to Citizenship 4:3 images.02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206934">
              <a:defRPr sz="5940" spc="-118"/>
            </a:pPr>
            <a:endParaRPr/>
          </a:p>
        </p:txBody>
      </p:sp>
      <p:sp>
        <p:nvSpPr>
          <p:cNvPr id="276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7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78" name="A Path to Citizenship 4:3 images.024.jpeg" descr="A Path to Citizenship 4:3 images.02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206934">
              <a:defRPr sz="5940" spc="-118"/>
            </a:pPr>
            <a:endParaRPr/>
          </a:p>
        </p:txBody>
      </p:sp>
      <p:sp>
        <p:nvSpPr>
          <p:cNvPr id="281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2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83" name="A Path to Citizenship 4:3 images.026.jpeg" descr="A Path to Citizenship 4:3 images.02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206934">
              <a:defRPr sz="5940" spc="-118"/>
            </a:pPr>
            <a:endParaRPr/>
          </a:p>
        </p:txBody>
      </p:sp>
      <p:sp>
        <p:nvSpPr>
          <p:cNvPr id="286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7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88" name="A Path to Citizenship 4:3 images.027.jpeg" descr="A Path to Citizenship 4:3 images.02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206934">
              <a:defRPr sz="5940" spc="-118"/>
            </a:pPr>
            <a:endParaRPr/>
          </a:p>
        </p:txBody>
      </p:sp>
      <p:sp>
        <p:nvSpPr>
          <p:cNvPr id="291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2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93" name="A Path to Citizenship 4:3 images.028.jpeg" descr="A Path to Citizenship 4:3 images.02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206934">
              <a:defRPr sz="5940" spc="-118"/>
            </a:pPr>
            <a:endParaRPr/>
          </a:p>
        </p:txBody>
      </p:sp>
      <p:sp>
        <p:nvSpPr>
          <p:cNvPr id="296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7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98" name="A Path to Citizenship 4:3 images.029.jpeg" descr="A Path to Citizenship 4:3 images.02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ipe dir="r"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206934">
              <a:defRPr sz="5940" spc="-118"/>
            </a:pPr>
            <a:endParaRPr/>
          </a:p>
        </p:txBody>
      </p:sp>
      <p:sp>
        <p:nvSpPr>
          <p:cNvPr id="301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02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03" name="A Path to Citizenship 4:3 images.030.jpeg" descr="A Path to Citizenship 4:3 images.03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206934">
              <a:defRPr sz="5940" spc="-118"/>
            </a:pPr>
            <a:endParaRPr/>
          </a:p>
        </p:txBody>
      </p:sp>
      <p:sp>
        <p:nvSpPr>
          <p:cNvPr id="306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07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08" name="A Path to Citizenship 4:3 images.031.jpeg" descr="A Path to Citizenship 4:3 images.03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206934">
              <a:defRPr sz="5940" spc="-118"/>
            </a:pPr>
            <a:endParaRPr/>
          </a:p>
        </p:txBody>
      </p:sp>
      <p:sp>
        <p:nvSpPr>
          <p:cNvPr id="311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12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13" name="A Path to Citizenship 4:3 images.032.jpeg" descr="A Path to Citizenship 4:3 images.03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</TotalTime>
  <Words>0</Words>
  <Application>Microsoft Office PowerPoint</Application>
  <PresentationFormat>On-screen Show (4:3)</PresentationFormat>
  <Paragraphs>0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Hepner</dc:creator>
  <cp:lastModifiedBy>Michael Hepner</cp:lastModifiedBy>
  <cp:revision>16</cp:revision>
  <dcterms:created xsi:type="dcterms:W3CDTF">2013-03-24T12:46:42Z</dcterms:created>
  <dcterms:modified xsi:type="dcterms:W3CDTF">2026-09-16T14:03:01Z</dcterms:modified>
</cp:coreProperties>
</file>