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3"/>
  </p:notesMasterIdLst>
  <p:sldIdLst>
    <p:sldId id="256" r:id="rId2"/>
    <p:sldId id="257" r:id="rId3"/>
    <p:sldId id="258" r:id="rId4"/>
    <p:sldId id="259" r:id="rId5"/>
    <p:sldId id="260" r:id="rId6"/>
    <p:sldId id="261" r:id="rId7"/>
    <p:sldId id="277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0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12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1763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2CB71-1612-4340-A090-8DBB72E8E112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FEB9E8-A75B-4334-83A1-A2A0AF163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860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D965-FC37-4A4D-9E95-112D40E261E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969AC-2A70-4762-801D-24074152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317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D965-FC37-4A4D-9E95-112D40E261E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969AC-2A70-4762-801D-24074152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661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D965-FC37-4A4D-9E95-112D40E261E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969AC-2A70-4762-801D-24074152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174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D965-FC37-4A4D-9E95-112D40E261E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969AC-2A70-4762-801D-24074152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802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D965-FC37-4A4D-9E95-112D40E261E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969AC-2A70-4762-801D-24074152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938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D965-FC37-4A4D-9E95-112D40E261E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969AC-2A70-4762-801D-24074152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254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D965-FC37-4A4D-9E95-112D40E261E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969AC-2A70-4762-801D-24074152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265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D965-FC37-4A4D-9E95-112D40E261E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969AC-2A70-4762-801D-24074152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145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D965-FC37-4A4D-9E95-112D40E261E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969AC-2A70-4762-801D-24074152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34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D965-FC37-4A4D-9E95-112D40E261E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969AC-2A70-4762-801D-24074152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232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D965-FC37-4A4D-9E95-112D40E261E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969AC-2A70-4762-801D-24074152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9826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486595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8D965-FC37-4A4D-9E95-112D40E261E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969AC-2A70-4762-801D-240741525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649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21" name="Justice 4:3 images.001.jpeg" descr="Justice 4:3 images.00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25" name="Justice 4:3 images.002.jpeg" descr="Justice 4:3 images.00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wipe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29" name="Justice 4:3 images.003.jpeg" descr="Justice 4:3 images.00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33" name="Justice 4:3 images.004.jpeg" descr="Justice 4:3 images.00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d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37" name="Justice 4:3 images.005.jpeg" descr="Justice 4:3 images.00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d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41" name="Justice 4:3 images.006.jpeg" descr="Justice 4:3 images.00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>
        <p:wipe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45" name="Justice 4:3 images.007.jpeg" descr="Justice 4:3 images.00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>
        <p:wipe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49" name="Justice 4:3 images.008.jpeg" descr="Justice 4:3 images.00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>
        <p:wipe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53" name="Justice 4:3 images.009.jpeg" descr="Justice 4:3 images.00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57" name="Justice 4:3 images.010.jpeg" descr="Justice 4:3 images.01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1" name="Justice 4:3 images.011.jpeg" descr="Justice 4:3 images.01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5" name="Justice 4:3 images.012.jpeg" descr="Justice 4:3 images.01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9" name="Justice 4:3 images.010.jpeg" descr="Justice 4:3 images.01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3" name="Justice 4:3 images.014.jpeg" descr="Justice 4:3 images.01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7" name="Justice 4:3 images.015.jpeg" descr="Justice 4:3 images.01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d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1" name="Justice 4:3 images.016.jpeg" descr="Justice 4:3 images.01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d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5" name="Justice 4:3 images.010.jpeg" descr="Justice 4:3 images.01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:wipe dir="d"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9" name="Justice 4:3 images.018.jpeg" descr="Justice 4:3 images.01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wipe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3" name="Justice 4:3 images.019.jpeg" descr="Justice 4:3 images.01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d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7" name="Justice 4:3 images.020.jpeg" descr="Justice 4:3 images.02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d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1" name="Justice 4:3 images.021.jpeg" descr="Justice 4:3 images.02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d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5" name="Justice 4:3 images.022.jpeg" descr="Justice 4:3 images.02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d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9" name="Justice 4:3 images.010.jpeg" descr="Justice 4:3 images.01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13" name="Justice 4:3 images.024.jpeg" descr="Justice 4:3 images.02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:wipe dir="r"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17" name="Justice 4:3 images.025.jpeg" descr="Justice 4:3 images.02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d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21" name="Justice 4:3 images.026.jpeg" descr="Justice 4:3 images.02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d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25" name="Justice 4:3 images.027.jpeg" descr="Justice 4:3 images.02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d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29" name="Justice 4:3 images.010.jpeg" descr="Justice 4:3 images.01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:wipe dir="d"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33" name="Justice 4:3 images.029.jpeg" descr="Justice 4:3 images.02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37" name="Justice 4:3 images.030.jpeg" descr="Justice 4:3 images.03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d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41" name="Justice 4:3 images.031.jpeg" descr="Justice 4:3 images.03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d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45" name="Justice 4:3 images.032.jpeg" descr="Justice 4:3 images.03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d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49" name="Justice 4:3 images.033.jpeg" descr="Justice 4:3 images.03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d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53" name="Justice 4:3 images.034.jpeg" descr="Justice 4:3 images.03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d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57" name="Justice 4:3 images.035.jpeg" descr="Justice 4:3 images.03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d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61" name="Justice 4:3 images.029.jpeg" descr="Justice 4:3 images.02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65" name="Justice 4:3 images.037.jpeg" descr="Justice 4:3 images.03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69" name="Justice 4:3 images.038.jpeg" descr="Justice 4:3 images.03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73" name="Justice 4:3 images.039.jpeg" descr="Justice 4:3 images.03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77" name="Justice 4:3 images.040.jpeg" descr="Justice 4:3 images.04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81" name="Justice 4:3 images.041.jpeg" descr="Justice 4:3 images.04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85" name="Justice 4:3 images.042.jpeg" descr="Justice 4:3 images.04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wipe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89" name="Justice 4:3 images.043.jpeg" descr="Justice 4:3 images.04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93" name="Justice 4:3 images.044.jpeg" descr="Justice 4:3 images.04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97" name="Justice 4:3 images.045.jpeg" descr="Justice 4:3 images.04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01" name="Justice 4:3 images.046.jpeg" descr="Justice 4:3 images.04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1000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05" name="Justice 4:3 images.047.jpeg" descr="Justice 4:3 images.04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1000">
        <p:wipe dir="d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09" name="Justice 4:3 images.048.jpeg" descr="Justice 4:3 images.04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13" name="Justice 4:3 images.049.jpeg" descr="Justice 4:3 images.04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17" name="Justice 4:3 images.050.jpeg" descr="Justice 4:3 images.05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:fad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21" name="Justice 4:3 images.051.jpeg" descr="Justice 4:3 images.05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</TotalTime>
  <Words>0</Words>
  <Application>Microsoft Office PowerPoint</Application>
  <PresentationFormat>On-screen Show (4:3)</PresentationFormat>
  <Paragraphs>0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Hepner</dc:creator>
  <cp:lastModifiedBy>Michael Hepner</cp:lastModifiedBy>
  <cp:revision>17</cp:revision>
  <dcterms:created xsi:type="dcterms:W3CDTF">2013-03-24T12:46:42Z</dcterms:created>
  <dcterms:modified xsi:type="dcterms:W3CDTF">2026-09-15T13:38:09Z</dcterms:modified>
</cp:coreProperties>
</file>