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0" algn="l" defTabSz="5842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FFFFFF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6D6"/>
              </a:solidFill>
              <a:prstDash val="solid"/>
              <a:miter lim="400000"/>
            </a:ln>
          </a:left>
          <a:right>
            <a:ln w="254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254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6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6D6"/>
              </a:solidFill>
              <a:prstDash val="solid"/>
              <a:miter lim="400000"/>
            </a:ln>
          </a:top>
          <a:bottom>
            <a:ln w="254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solidFill>
            <a:srgbClr val="032650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solidFill>
                <a:srgbClr val="929292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84E00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AAAAA"/>
              </a:solidFill>
              <a:prstDash val="solid"/>
              <a:miter lim="400000"/>
            </a:ln>
          </a:left>
          <a:right>
            <a:ln w="12700" cap="flat">
              <a:solidFill>
                <a:srgbClr val="AAAAAA"/>
              </a:solidFill>
              <a:prstDash val="solid"/>
              <a:miter lim="400000"/>
            </a:ln>
          </a:right>
          <a:top>
            <a:ln w="12700" cap="flat">
              <a:solidFill>
                <a:srgbClr val="AAAAAA"/>
              </a:solidFill>
              <a:prstDash val="solid"/>
              <a:miter lim="400000"/>
            </a:ln>
          </a:top>
          <a:bottom>
            <a:ln w="12700" cap="flat">
              <a:solidFill>
                <a:srgbClr val="AAAAAA"/>
              </a:solidFill>
              <a:prstDash val="solid"/>
              <a:miter lim="400000"/>
            </a:ln>
          </a:bottom>
          <a:insideH>
            <a:ln w="12700" cap="flat">
              <a:solidFill>
                <a:srgbClr val="AAAAAA"/>
              </a:solidFill>
              <a:prstDash val="solid"/>
              <a:miter lim="400000"/>
            </a:ln>
          </a:insideH>
          <a:insideV>
            <a:ln w="12700" cap="flat">
              <a:solidFill>
                <a:srgbClr val="AAAAA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106375"/>
              <a:satOff val="9554"/>
              <a:lumOff val="-13516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D6D7D6"/>
              </a:solidFill>
              <a:prstDash val="solid"/>
              <a:miter lim="400000"/>
            </a:ln>
          </a:left>
          <a:right>
            <a:ln w="12700" cap="flat">
              <a:solidFill>
                <a:srgbClr val="D6D7D6"/>
              </a:solidFill>
              <a:prstDash val="solid"/>
              <a:miter lim="400000"/>
            </a:ln>
          </a:right>
          <a:top>
            <a:ln w="12700" cap="flat">
              <a:solidFill>
                <a:srgbClr val="D6D7D6"/>
              </a:solidFill>
              <a:prstDash val="solid"/>
              <a:miter lim="400000"/>
            </a:ln>
          </a:top>
          <a:bottom>
            <a:ln w="12700" cap="flat">
              <a:solidFill>
                <a:srgbClr val="D6D7D6"/>
              </a:solidFill>
              <a:prstDash val="solid"/>
              <a:miter lim="400000"/>
            </a:ln>
          </a:bottom>
          <a:insideH>
            <a:ln w="12700" cap="flat">
              <a:solidFill>
                <a:srgbClr val="D6D7D6"/>
              </a:solidFill>
              <a:prstDash val="solid"/>
              <a:miter lim="400000"/>
            </a:ln>
          </a:insideH>
          <a:insideV>
            <a:ln w="12700" cap="flat">
              <a:solidFill>
                <a:srgbClr val="D6D7D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hueOff val="-119728"/>
              <a:satOff val="5580"/>
              <a:lumOff val="-12961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0E48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09090"/>
              </a:solidFill>
              <a:prstDash val="solid"/>
              <a:miter lim="400000"/>
            </a:ln>
          </a:left>
          <a:right>
            <a:ln w="12700" cap="flat">
              <a:solidFill>
                <a:srgbClr val="909090"/>
              </a:solidFill>
              <a:prstDash val="solid"/>
              <a:miter lim="400000"/>
            </a:ln>
          </a:right>
          <a:top>
            <a:ln w="12700" cap="flat">
              <a:solidFill>
                <a:srgbClr val="909090"/>
              </a:solidFill>
              <a:prstDash val="solid"/>
              <a:miter lim="400000"/>
            </a:ln>
          </a:top>
          <a:bottom>
            <a:ln w="12700" cap="flat">
              <a:solidFill>
                <a:srgbClr val="909090"/>
              </a:solidFill>
              <a:prstDash val="solid"/>
              <a:miter lim="400000"/>
            </a:ln>
          </a:bottom>
          <a:insideH>
            <a:ln w="12700" cap="flat">
              <a:solidFill>
                <a:srgbClr val="909090"/>
              </a:solidFill>
              <a:prstDash val="solid"/>
              <a:miter lim="400000"/>
            </a:ln>
          </a:insideH>
          <a:insideV>
            <a:ln w="12700" cap="flat">
              <a:solidFill>
                <a:srgbClr val="90909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98089"/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6A0AC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47676">
              <a:alpha val="63790"/>
            </a:srgbClr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25400" cap="flat">
              <a:solidFill>
                <a:srgbClr val="92929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25400" cap="flat">
              <a:solidFill>
                <a:srgbClr val="929292"/>
              </a:solidFill>
              <a:prstDash val="solid"/>
              <a:miter lim="400000"/>
            </a:ln>
          </a:left>
          <a:right>
            <a:ln w="254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929292"/>
              </a:solidFill>
              <a:prstDash val="solid"/>
              <a:miter lim="400000"/>
            </a:ln>
          </a:bottom>
          <a:insideH>
            <a:ln w="25400" cap="flat">
              <a:solidFill>
                <a:srgbClr val="929292"/>
              </a:solidFill>
              <a:prstDash val="solid"/>
              <a:miter lim="400000"/>
            </a:ln>
          </a:insideH>
          <a:insideV>
            <a:ln w="254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1305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3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iver flowing through a tropical forest"/>
          <p:cNvSpPr>
            <a:spLocks noGrp="1"/>
          </p:cNvSpPr>
          <p:nvPr>
            <p:ph type="pic" idx="21"/>
          </p:nvPr>
        </p:nvSpPr>
        <p:spPr>
          <a:xfrm>
            <a:off x="1623417" y="-28750"/>
            <a:ext cx="9758016" cy="732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lose-up of an orange flower surrounded by large tropical leaves"/>
          <p:cNvSpPr>
            <a:spLocks noGrp="1"/>
          </p:cNvSpPr>
          <p:nvPr>
            <p:ph type="pic" idx="21"/>
          </p:nvPr>
        </p:nvSpPr>
        <p:spPr>
          <a:xfrm>
            <a:off x="1651000" y="638919"/>
            <a:ext cx="12349625" cy="82169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3700"/>
            </a:lvl1pPr>
            <a:lvl2pPr marL="0" indent="0" algn="ctr">
              <a:spcBef>
                <a:spcPts val="0"/>
              </a:spcBef>
              <a:buClrTx/>
              <a:buSzTx/>
              <a:buNone/>
              <a:defRPr sz="3700"/>
            </a:lvl2pPr>
            <a:lvl3pPr marL="0" indent="0" algn="ctr">
              <a:spcBef>
                <a:spcPts val="0"/>
              </a:spcBef>
              <a:buClrTx/>
              <a:buSzTx/>
              <a:buNone/>
              <a:defRPr sz="3700"/>
            </a:lvl3pPr>
            <a:lvl4pPr marL="0" indent="0" algn="ctr">
              <a:spcBef>
                <a:spcPts val="0"/>
              </a:spcBef>
              <a:buClrTx/>
              <a:buSzTx/>
              <a:buNone/>
              <a:defRPr sz="3700"/>
            </a:lvl4pPr>
            <a:lvl5pPr marL="0" indent="0" algn="ctr">
              <a:spcBef>
                <a:spcPts val="0"/>
              </a:spcBef>
              <a:buClrTx/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lose-up of a red-eyed tree frog perched on a leaf"/>
          <p:cNvSpPr>
            <a:spLocks noGrp="1"/>
          </p:cNvSpPr>
          <p:nvPr>
            <p:ph type="pic" idx="21"/>
          </p:nvPr>
        </p:nvSpPr>
        <p:spPr>
          <a:xfrm>
            <a:off x="3454400" y="25908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Tx/>
              <a:defRPr sz="2800"/>
            </a:lvl1pPr>
            <a:lvl2pPr marL="685800" indent="-342900">
              <a:spcBef>
                <a:spcPts val="3200"/>
              </a:spcBef>
              <a:buClrTx/>
              <a:defRPr sz="2800"/>
            </a:lvl2pPr>
            <a:lvl3pPr marL="1028700" indent="-342900">
              <a:spcBef>
                <a:spcPts val="3200"/>
              </a:spcBef>
              <a:buClrTx/>
              <a:defRPr sz="2800"/>
            </a:lvl3pPr>
            <a:lvl4pPr marL="1371600" indent="-342900">
              <a:spcBef>
                <a:spcPts val="3200"/>
              </a:spcBef>
              <a:buClrTx/>
              <a:defRPr sz="2800"/>
            </a:lvl4pPr>
            <a:lvl5pPr marL="1714500" indent="-342900">
              <a:spcBef>
                <a:spcPts val="3200"/>
              </a:spcBef>
              <a:buClrTx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lose-up of an orange flower surrounded by large tropical leaves"/>
          <p:cNvSpPr>
            <a:spLocks noGrp="1"/>
          </p:cNvSpPr>
          <p:nvPr>
            <p:ph type="pic" sz="quarter" idx="21"/>
          </p:nvPr>
        </p:nvSpPr>
        <p:spPr>
          <a:xfrm>
            <a:off x="6468065" y="4965700"/>
            <a:ext cx="5859869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Close-up of a red-eyed tree frog perched on a leaf"/>
          <p:cNvSpPr>
            <a:spLocks noGrp="1"/>
          </p:cNvSpPr>
          <p:nvPr>
            <p:ph type="pic" sz="quarter" idx="22"/>
          </p:nvPr>
        </p:nvSpPr>
        <p:spPr>
          <a:xfrm>
            <a:off x="6324600" y="635000"/>
            <a:ext cx="5848350" cy="3898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River flowing through a tropical forest"/>
          <p:cNvSpPr>
            <a:spLocks noGrp="1"/>
          </p:cNvSpPr>
          <p:nvPr>
            <p:ph type="pic" idx="23"/>
          </p:nvPr>
        </p:nvSpPr>
        <p:spPr>
          <a:xfrm>
            <a:off x="-1864362" y="635000"/>
            <a:ext cx="10967724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112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1270000" y="4308599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iver flowing through a tropical forest"/>
          <p:cNvSpPr>
            <a:spLocks noGrp="1"/>
          </p:cNvSpPr>
          <p:nvPr>
            <p:ph type="pic" idx="21"/>
          </p:nvPr>
        </p:nvSpPr>
        <p:spPr>
          <a:xfrm>
            <a:off x="0" y="-2258"/>
            <a:ext cx="13004800" cy="9758116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9" name="Our Pledge of Allegiance (4:3).001.jpeg" descr="Our Pledge of Allegiance (4:3)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3" name="Our Pledge of Allegiance (4:3) copy.003.jpeg" descr="Our Pledge of Allegiance (4:3) copy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7" name="Our Pledge of Allegiance (4:3) copy.005.jpeg" descr="Our Pledge of Allegiance (4:3) copy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1" name="Our Pledge of Allegiance (4:3) copy.007.jpeg" descr="Our Pledge of Allegiance (4:3) copy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5" name="Our Pledge of Allegiance (4:3) copy.010.jpeg" descr="Our Pledge of Allegiance (4:3) copy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d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9" name="Our Pledge of Allegiance (4:3).003.jpeg" descr="Our Pledge of Allegiance (4:3)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u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3" name="Our Pledge of Allegiance (4:3).004.jpeg" descr="Our Pledge of Allegiance (4:3)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7" name="Our Pledge of Allegiance (4:3) copy.014.jpeg" descr="Our Pledge of Allegiance (4:3) copy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1" name="Our Pledge of Allegiance (4:3).005.jpeg" descr="Our Pledge of Allegiance (4:3)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5" name="Our Pledge of Allegiance (4:3).006.jpeg" descr="Our Pledge of Allegiance (4:3)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9" name="Our Pledge of Allegiance (4:3) copy.020.jpeg" descr="Our Pledge of Allegiance (4:3) copy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3" name="Our Pledge of Allegiance (4:3).007.jpeg" descr="Our Pledge of Allegiance (4:3)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7" name="Our Pledge of Allegiance (4:3) copy.023.jpeg" descr="Our Pledge of Allegiance (4:3) copy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1" name="Our Pledge of Allegiance (4:3).008.jpeg" descr="Our Pledge of Allegiance (4:3)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5" name="Our Pledge of Allegiance (4:3).009.jpeg" descr="Our Pledge of Allegiance (4:3)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9" name="Our Pledge of Allegiance (4:3) copy.028.jpeg" descr="Our Pledge of Allegiance (4:3) copy.0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3" name="Our Pledge of Allegiance (4:3).010.jpeg" descr="Our Pledge of Allegiance (4:3)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wipe dir="d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7" name="Our Pledge of Allegiance (4:3) copy.033.jpeg" descr="Our Pledge of Allegiance (4:3) copy.0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1" name="Our Pledge of Allegiance (4:3) copy.034.jpeg" descr="Our Pledge of Allegiance (4:3) copy.03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5" name="Our Pledge of Allegiance (4:3).011.jpeg" descr="Our Pledge of Allegiance (4:3).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9" name="Our Pledge of Allegiance (4:3).012.jpeg" descr="Our Pledge of Allegiance (4:3)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3" name="Our Pledge of Allegiance (4:3).013.jpeg" descr="Our Pledge of Allegiance (4:3).0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7" name="Our Pledge of Allegiance (4:3).014.jpeg" descr="Our Pledge of Allegiance (4:3)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1" name="Our Pledge of Allegiance (4:3).015.jpeg" descr="Our Pledge of Allegiance (4:3)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5" name="Our Pledge of Allegiance (4:3) copy.046.jpeg" descr="Our Pledge of Allegiance (4:3) copy.04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9" name="Our Pledge of Allegiance (4:3) copy.049.jpeg" descr="Our Pledge of Allegiance (4:3) copy.04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3" name="Our Pledge of Allegiance (4:3) copy.050.jpeg" descr="Our Pledge of Allegiance (4:3) copy.05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7" name="Our Pledge of Allegiance (4:3).016.jpeg" descr="Our Pledge of Allegiance (4:3)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1" name="Our Pledge of Allegiance (4:3).024.jpeg" descr="Our Pledge of Allegiance (4:3)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5" name="Our Pledge of Allegiance (4:3).017.jpeg" descr="Our Pledge of Allegiance (4:3)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9" name="Our Pledge of Allegiance (4:3) copy.056.jpeg" descr="Our Pledge of Allegiance (4:3) copy.05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3" name="Our Pledge of Allegiance (4:3).018.jpeg" descr="Our Pledge of Allegiance (4:3)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0">
        <p:wipe dir="d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7" name="Our Pledge of Allegiance (4:3).017.jpeg" descr="Our Pledge of Allegiance (4:3)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 advClick="0" advTm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1" name="Our Pledge of Allegiance (4:3).020.jpeg" descr="Our Pledge of Allegiance (4:3)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5" name="Our Pledge of Allegiance (4:3).021.jpeg" descr="Our Pledge of Allegiance (4:3)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="" xmlns:m="http://schemas.openxmlformats.org/officeDocument/2006/math" xmlns:a14="http://schemas.microsoft.com/office/drawing/2010/main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9" name="Our Pledge of Allegiance (4:3).022.jpeg" descr="Our Pledge of Allegiance (4:3)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3" name="Our Pledge of Allegiance (4:3).023.jpeg" descr="Our Pledge of Allegiance (4:3)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87" name="Our Pledge of Allegiance (4:3).024.jpeg" descr="Our Pledge of Allegiance (4:3)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1" name="Our Pledge of Allegiance (4:3).025.jpeg" descr="Our Pledge of Allegiance (4:3).02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>
        <p:wipe dir="d"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5" name="Our Pledge of Allegiance (4:3).026.jpeg" descr="Our Pledge of Allegiance (4:3)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99" name="Our Pledge of Allegiance (4:3).002.jpeg" descr="Our Pledge of Allegiance (4:3)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fade/>
      </p:transition>
    </mc:Choice>
    <mc:Fallback xmlns="" xmlns:m="http://schemas.openxmlformats.org/officeDocument/2006/math" xmlns:a14="http://schemas.microsoft.com/office/drawing/2010/main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Helvetica Neue</vt:lpstr>
      <vt:lpstr>Helvetica Neue Light</vt:lpstr>
      <vt:lpstr>Helvetica Neue Medium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Michael Hepner</cp:lastModifiedBy>
  <cp:revision>2</cp:revision>
  <dcterms:modified xsi:type="dcterms:W3CDTF">2026-09-14T14:37:22Z</dcterms:modified>
</cp:coreProperties>
</file>