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42"/>
  </p:notesMasterIdLst>
  <p:sldIdLst>
    <p:sldId id="256" r:id="rId2"/>
    <p:sldId id="257" r:id="rId3"/>
    <p:sldId id="258" r:id="rId4"/>
    <p:sldId id="259" r:id="rId5"/>
    <p:sldId id="7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rvice" id="{F3D0A326-848B-403A-A056-8FFE20F92914}">
          <p14:sldIdLst/>
        </p14:section>
        <p14:section name="Opening song" id="{0654DAB5-AE50-44A2-8AF8-8E0510C8D86D}">
          <p14:sldIdLst/>
        </p14:section>
        <p14:section name="Prayer" id="{AA7EF9D7-2C1A-4A9E-B897-034327F9C43B}">
          <p14:sldIdLst/>
        </p14:section>
        <p14:section name="Scripture Reading" id="{9A28BFB2-9F46-438F-AEE7-B3FFCE5D145F}">
          <p14:sldIdLst/>
        </p14:section>
        <p14:section name="Song(s)" id="{F8F9A752-988C-4EE5-973C-DF67270C0D70}">
          <p14:sldIdLst/>
        </p14:section>
        <p14:section name="Lord's Supper" id="{EF0736C1-8E37-46BA-BF55-85A1B1056937}">
          <p14:sldIdLst/>
        </p14:section>
        <p14:section name="Song" id="{233B487B-5101-4156-A243-A60B2BC2DFE3}">
          <p14:sldIdLst/>
        </p14:section>
        <p14:section name="Sermon" id="{ECE0CD35-CB87-435B-8717-E0A7CD30F08D}">
          <p14:sldIdLst>
            <p14:sldId id="256"/>
            <p14:sldId id="257"/>
            <p14:sldId id="258"/>
            <p14:sldId id="259"/>
            <p14:sldId id="7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Song" id="{0E89271B-AEF7-417E-BEAD-CBF4682F4AAA}">
          <p14:sldIdLst/>
        </p14:section>
        <p14:section name="End" id="{9DF123F3-2949-4C9A-9B17-20F16A9551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3" autoAdjust="0"/>
    <p:restoredTop sz="86469" autoAdjust="0"/>
  </p:normalViewPr>
  <p:slideViewPr>
    <p:cSldViewPr>
      <p:cViewPr varScale="1">
        <p:scale>
          <a:sx n="70" d="100"/>
          <a:sy n="70" d="100"/>
        </p:scale>
        <p:origin x="837" y="45"/>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6" d="100"/>
          <a:sy n="76" d="100"/>
        </p:scale>
        <p:origin x="-2971"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DE7A2-50D1-4400-88E2-5E32D940C051}" type="datetimeFigureOut">
              <a:rPr lang="en-US"/>
              <a:pPr/>
              <a:t>9/14/2026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F674F-5FF1-4C50-AE02-5B1470F93F7E}" type="slidenum">
              <a:rPr lang="en-US"/>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491133" y="6069437"/>
            <a:ext cx="8161735" cy="324183"/>
          </a:xfrm>
          <a:prstGeom prst="rect">
            <a:avLst/>
          </a:prstGeom>
        </p:spPr>
        <p:txBody>
          <a:bodyPr anchor="b"/>
          <a:lstStyle>
            <a:lvl1pPr marL="0" indent="0" defTabSz="396226">
              <a:lnSpc>
                <a:spcPct val="100000"/>
              </a:lnSpc>
              <a:spcBef>
                <a:spcPts val="0"/>
              </a:spcBef>
              <a:buSzTx/>
              <a:buNone/>
              <a:defRPr sz="1620" b="1"/>
            </a:lvl1pPr>
          </a:lstStyle>
          <a:p>
            <a:r>
              <a:t>Author and Date</a:t>
            </a:r>
          </a:p>
        </p:txBody>
      </p:sp>
      <p:sp>
        <p:nvSpPr>
          <p:cNvPr id="12" name="Presentation Title"/>
          <p:cNvSpPr txBox="1">
            <a:spLocks noGrp="1"/>
          </p:cNvSpPr>
          <p:nvPr>
            <p:ph type="title" hasCustomPrompt="1"/>
          </p:nvPr>
        </p:nvSpPr>
        <p:spPr>
          <a:xfrm>
            <a:off x="490691" y="1302758"/>
            <a:ext cx="8162619" cy="2321719"/>
          </a:xfrm>
          <a:prstGeom prst="rect">
            <a:avLst/>
          </a:prstGeom>
        </p:spPr>
        <p:txBody>
          <a:bodyPr anchor="b"/>
          <a:lstStyle>
            <a:lvl1pPr>
              <a:defRPr sz="5765" spc="-115"/>
            </a:lvl1pPr>
          </a:lstStyle>
          <a:p>
            <a:r>
              <a:t>Presentation Title</a:t>
            </a:r>
          </a:p>
        </p:txBody>
      </p:sp>
      <p:sp>
        <p:nvSpPr>
          <p:cNvPr id="13" name="Body Level One…"/>
          <p:cNvSpPr txBox="1">
            <a:spLocks noGrp="1"/>
          </p:cNvSpPr>
          <p:nvPr>
            <p:ph type="body" sz="quarter" idx="1" hasCustomPrompt="1"/>
          </p:nvPr>
        </p:nvSpPr>
        <p:spPr>
          <a:xfrm>
            <a:off x="491133" y="3589735"/>
            <a:ext cx="8161734" cy="1013834"/>
          </a:xfrm>
          <a:prstGeom prst="rect">
            <a:avLst/>
          </a:prstGeom>
        </p:spPr>
        <p:txBody>
          <a:bodyPr/>
          <a:lstStyle>
            <a:lvl1pPr marL="0" indent="0" defTabSz="412735">
              <a:lnSpc>
                <a:spcPct val="100000"/>
              </a:lnSpc>
              <a:spcBef>
                <a:spcPts val="0"/>
              </a:spcBef>
              <a:buSzTx/>
              <a:buNone/>
              <a:defRPr sz="2672" b="1"/>
            </a:lvl1pPr>
            <a:lvl2pPr marL="0" indent="321457" defTabSz="412735">
              <a:lnSpc>
                <a:spcPct val="100000"/>
              </a:lnSpc>
              <a:spcBef>
                <a:spcPts val="0"/>
              </a:spcBef>
              <a:buSzTx/>
              <a:buNone/>
              <a:defRPr sz="2672" b="1"/>
            </a:lvl2pPr>
            <a:lvl3pPr marL="0" indent="642915" defTabSz="412735">
              <a:lnSpc>
                <a:spcPct val="100000"/>
              </a:lnSpc>
              <a:spcBef>
                <a:spcPts val="0"/>
              </a:spcBef>
              <a:buSzTx/>
              <a:buNone/>
              <a:defRPr sz="2672" b="1"/>
            </a:lvl3pPr>
            <a:lvl4pPr marL="0" indent="964372" defTabSz="412735">
              <a:lnSpc>
                <a:spcPct val="100000"/>
              </a:lnSpc>
              <a:spcBef>
                <a:spcPts val="0"/>
              </a:spcBef>
              <a:buSzTx/>
              <a:buNone/>
              <a:defRPr sz="2672" b="1"/>
            </a:lvl4pPr>
            <a:lvl5pPr marL="0" indent="1285829" defTabSz="412735">
              <a:lnSpc>
                <a:spcPct val="100000"/>
              </a:lnSpc>
              <a:spcBef>
                <a:spcPts val="0"/>
              </a:spcBef>
              <a:buSzTx/>
              <a:buNone/>
              <a:defRPr sz="2672"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4464843" y="6441815"/>
            <a:ext cx="245260" cy="24327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3097167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Green, hilly landscape"/>
          <p:cNvSpPr>
            <a:spLocks noGrp="1"/>
          </p:cNvSpPr>
          <p:nvPr>
            <p:ph type="pic" idx="21"/>
          </p:nvPr>
        </p:nvSpPr>
        <p:spPr>
          <a:xfrm>
            <a:off x="-1017984" y="0"/>
            <a:ext cx="11204620" cy="6858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491133" y="3643312"/>
            <a:ext cx="8161734" cy="2321719"/>
          </a:xfrm>
          <a:prstGeom prst="rect">
            <a:avLst/>
          </a:prstGeom>
        </p:spPr>
        <p:txBody>
          <a:bodyPr anchor="b"/>
          <a:lstStyle>
            <a:lvl1pPr>
              <a:defRPr sz="5765" spc="-115"/>
            </a:lvl1pPr>
          </a:lstStyle>
          <a:p>
            <a:r>
              <a:t>Presentation Title</a:t>
            </a:r>
          </a:p>
        </p:txBody>
      </p:sp>
      <p:sp>
        <p:nvSpPr>
          <p:cNvPr id="23" name="Body Level One…"/>
          <p:cNvSpPr txBox="1">
            <a:spLocks noGrp="1"/>
          </p:cNvSpPr>
          <p:nvPr>
            <p:ph type="body" sz="quarter" idx="1" hasCustomPrompt="1"/>
          </p:nvPr>
        </p:nvSpPr>
        <p:spPr>
          <a:xfrm>
            <a:off x="491133" y="5929313"/>
            <a:ext cx="8161734" cy="503376"/>
          </a:xfrm>
          <a:prstGeom prst="rect">
            <a:avLst/>
          </a:prstGeom>
        </p:spPr>
        <p:txBody>
          <a:bodyPr/>
          <a:lstStyle>
            <a:lvl1pPr marL="0" indent="0" defTabSz="412735">
              <a:lnSpc>
                <a:spcPct val="100000"/>
              </a:lnSpc>
              <a:spcBef>
                <a:spcPts val="0"/>
              </a:spcBef>
              <a:buSzTx/>
              <a:buNone/>
              <a:defRPr sz="2672" b="1"/>
            </a:lvl1pPr>
            <a:lvl2pPr marL="0" indent="321457" defTabSz="412735">
              <a:lnSpc>
                <a:spcPct val="100000"/>
              </a:lnSpc>
              <a:spcBef>
                <a:spcPts val="0"/>
              </a:spcBef>
              <a:buSzTx/>
              <a:buNone/>
              <a:defRPr sz="2672" b="1"/>
            </a:lvl2pPr>
            <a:lvl3pPr marL="0" indent="642915" defTabSz="412735">
              <a:lnSpc>
                <a:spcPct val="100000"/>
              </a:lnSpc>
              <a:spcBef>
                <a:spcPts val="0"/>
              </a:spcBef>
              <a:buSzTx/>
              <a:buNone/>
              <a:defRPr sz="2672" b="1"/>
            </a:lvl3pPr>
            <a:lvl4pPr marL="0" indent="964372" defTabSz="412735">
              <a:lnSpc>
                <a:spcPct val="100000"/>
              </a:lnSpc>
              <a:spcBef>
                <a:spcPts val="0"/>
              </a:spcBef>
              <a:buSzTx/>
              <a:buNone/>
              <a:defRPr sz="2672" b="1"/>
            </a:lvl4pPr>
            <a:lvl5pPr marL="0" indent="1285829" defTabSz="412735">
              <a:lnSpc>
                <a:spcPct val="100000"/>
              </a:lnSpc>
              <a:spcBef>
                <a:spcPts val="0"/>
              </a:spcBef>
              <a:buSzTx/>
              <a:buNone/>
              <a:defRPr sz="2672" b="1"/>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491133" y="401836"/>
            <a:ext cx="8161735" cy="324182"/>
          </a:xfrm>
          <a:prstGeom prst="rect">
            <a:avLst/>
          </a:prstGeom>
        </p:spPr>
        <p:txBody>
          <a:bodyPr/>
          <a:lstStyle>
            <a:lvl1pPr marL="0" indent="0" defTabSz="396226">
              <a:lnSpc>
                <a:spcPct val="100000"/>
              </a:lnSpc>
              <a:spcBef>
                <a:spcPts val="0"/>
              </a:spcBef>
              <a:buSzTx/>
              <a:buNone/>
              <a:defRPr sz="1620" b="1"/>
            </a:lvl1pPr>
          </a:lstStyle>
          <a:p>
            <a:r>
              <a:t>Author and Date</a:t>
            </a:r>
          </a:p>
        </p:txBody>
      </p:sp>
      <p:sp>
        <p:nvSpPr>
          <p:cNvPr id="25" name="Slide Number"/>
          <p:cNvSpPr txBox="1">
            <a:spLocks noGrp="1"/>
          </p:cNvSpPr>
          <p:nvPr>
            <p:ph type="sldNum" sz="quarter" idx="2"/>
          </p:nvPr>
        </p:nvSpPr>
        <p:spPr>
          <a:xfrm>
            <a:off x="4464843" y="6441815"/>
            <a:ext cx="245260" cy="24327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7922796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491133" y="486938"/>
            <a:ext cx="3589734" cy="3084937"/>
          </a:xfrm>
          <a:prstGeom prst="rect">
            <a:avLst/>
          </a:prstGeom>
        </p:spPr>
        <p:txBody>
          <a:bodyPr anchor="b"/>
          <a:lstStyle/>
          <a:p>
            <a:r>
              <a:t>Slide Title</a:t>
            </a:r>
          </a:p>
        </p:txBody>
      </p:sp>
      <p:sp>
        <p:nvSpPr>
          <p:cNvPr id="33" name="Body Level One…"/>
          <p:cNvSpPr txBox="1">
            <a:spLocks noGrp="1"/>
          </p:cNvSpPr>
          <p:nvPr>
            <p:ph type="body" sz="quarter" idx="1" hasCustomPrompt="1"/>
          </p:nvPr>
        </p:nvSpPr>
        <p:spPr>
          <a:xfrm>
            <a:off x="491133" y="3518297"/>
            <a:ext cx="3589734" cy="2843835"/>
          </a:xfrm>
          <a:prstGeom prst="rect">
            <a:avLst/>
          </a:prstGeom>
        </p:spPr>
        <p:txBody>
          <a:bodyPr/>
          <a:lstStyle>
            <a:lvl1pPr marL="0" indent="0" defTabSz="412735">
              <a:lnSpc>
                <a:spcPct val="100000"/>
              </a:lnSpc>
              <a:spcBef>
                <a:spcPts val="0"/>
              </a:spcBef>
              <a:buSzTx/>
              <a:buNone/>
              <a:defRPr sz="2672" b="1"/>
            </a:lvl1pPr>
            <a:lvl2pPr marL="0" indent="321457" defTabSz="412735">
              <a:lnSpc>
                <a:spcPct val="100000"/>
              </a:lnSpc>
              <a:spcBef>
                <a:spcPts val="0"/>
              </a:spcBef>
              <a:buSzTx/>
              <a:buNone/>
              <a:defRPr sz="2672" b="1"/>
            </a:lvl2pPr>
            <a:lvl3pPr marL="0" indent="642915" defTabSz="412735">
              <a:lnSpc>
                <a:spcPct val="100000"/>
              </a:lnSpc>
              <a:spcBef>
                <a:spcPts val="0"/>
              </a:spcBef>
              <a:buSzTx/>
              <a:buNone/>
              <a:defRPr sz="2672" b="1"/>
            </a:lvl3pPr>
            <a:lvl4pPr marL="0" indent="964372" defTabSz="412735">
              <a:lnSpc>
                <a:spcPct val="100000"/>
              </a:lnSpc>
              <a:spcBef>
                <a:spcPts val="0"/>
              </a:spcBef>
              <a:buSzTx/>
              <a:buNone/>
              <a:defRPr sz="2672" b="1"/>
            </a:lvl4pPr>
            <a:lvl5pPr marL="0" indent="1285829" defTabSz="412735">
              <a:lnSpc>
                <a:spcPct val="100000"/>
              </a:lnSpc>
              <a:spcBef>
                <a:spcPts val="0"/>
              </a:spcBef>
              <a:buSzTx/>
              <a:buNone/>
              <a:defRPr sz="2672" b="1"/>
            </a:lvl5pPr>
          </a:lstStyle>
          <a:p>
            <a:r>
              <a:t>Slide Subtitle</a:t>
            </a:r>
          </a:p>
          <a:p>
            <a:pPr lvl="1"/>
            <a:endParaRPr/>
          </a:p>
          <a:p>
            <a:pPr lvl="2"/>
            <a:endParaRPr/>
          </a:p>
          <a:p>
            <a:pPr lvl="3"/>
            <a:endParaRPr/>
          </a:p>
          <a:p>
            <a:pPr lvl="4"/>
            <a:endParaRPr/>
          </a:p>
        </p:txBody>
      </p:sp>
      <p:sp>
        <p:nvSpPr>
          <p:cNvPr id="34" name="Moss-covered rocks"/>
          <p:cNvSpPr>
            <a:spLocks noGrp="1"/>
          </p:cNvSpPr>
          <p:nvPr>
            <p:ph type="pic" idx="21"/>
          </p:nvPr>
        </p:nvSpPr>
        <p:spPr>
          <a:xfrm>
            <a:off x="3687961" y="473274"/>
            <a:ext cx="5893736" cy="5898194"/>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9008278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491133" y="993500"/>
            <a:ext cx="8161735" cy="472361"/>
          </a:xfrm>
          <a:prstGeom prst="rect">
            <a:avLst/>
          </a:prstGeom>
        </p:spPr>
        <p:txBody>
          <a:bodyPr/>
          <a:lstStyle>
            <a:lvl1pPr marL="0" indent="0" defTabSz="412735">
              <a:lnSpc>
                <a:spcPct val="100000"/>
              </a:lnSpc>
              <a:spcBef>
                <a:spcPts val="0"/>
              </a:spcBef>
              <a:buSzTx/>
              <a:buNone/>
              <a:defRPr sz="2672"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4392542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491133" y="2080617"/>
            <a:ext cx="8161734" cy="4286250"/>
          </a:xfrm>
          <a:prstGeom prst="rect">
            <a:avLst/>
          </a:prstGeom>
        </p:spPr>
        <p:txBody>
          <a:bodyPr numCol="2" spcCol="589358"/>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1041285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491133" y="312539"/>
            <a:ext cx="3589734" cy="714375"/>
          </a:xfrm>
          <a:prstGeom prst="rect">
            <a:avLst/>
          </a:prstGeom>
        </p:spPr>
        <p:txBody>
          <a:bodyPr/>
          <a:lstStyle/>
          <a:p>
            <a:r>
              <a:t>Slide Title</a:t>
            </a:r>
          </a:p>
        </p:txBody>
      </p:sp>
      <p:sp>
        <p:nvSpPr>
          <p:cNvPr id="61" name="Slide Subtitle"/>
          <p:cNvSpPr txBox="1">
            <a:spLocks noGrp="1"/>
          </p:cNvSpPr>
          <p:nvPr>
            <p:ph type="body" sz="quarter" idx="21" hasCustomPrompt="1"/>
          </p:nvPr>
        </p:nvSpPr>
        <p:spPr>
          <a:xfrm>
            <a:off x="491133" y="993500"/>
            <a:ext cx="3589734" cy="472361"/>
          </a:xfrm>
          <a:prstGeom prst="rect">
            <a:avLst/>
          </a:prstGeom>
        </p:spPr>
        <p:txBody>
          <a:bodyPr/>
          <a:lstStyle>
            <a:lvl1pPr marL="0" indent="0" defTabSz="412735">
              <a:lnSpc>
                <a:spcPct val="100000"/>
              </a:lnSpc>
              <a:spcBef>
                <a:spcPts val="0"/>
              </a:spcBef>
              <a:buSzTx/>
              <a:buNone/>
              <a:defRPr sz="2672" b="1"/>
            </a:lvl1pPr>
          </a:lstStyle>
          <a:p>
            <a:r>
              <a:t>Slide Subtitle</a:t>
            </a:r>
          </a:p>
        </p:txBody>
      </p:sp>
      <p:sp>
        <p:nvSpPr>
          <p:cNvPr id="62" name="Body Level One…"/>
          <p:cNvSpPr txBox="1">
            <a:spLocks noGrp="1"/>
          </p:cNvSpPr>
          <p:nvPr>
            <p:ph type="body" sz="half" idx="1" hasCustomPrompt="1"/>
          </p:nvPr>
        </p:nvSpPr>
        <p:spPr>
          <a:xfrm>
            <a:off x="491133" y="2446734"/>
            <a:ext cx="3589734" cy="3929063"/>
          </a:xfrm>
          <a:prstGeom prst="rect">
            <a:avLst/>
          </a:prstGeom>
        </p:spPr>
        <p:txBody>
          <a:bodyPr/>
          <a:lstStyle/>
          <a:p>
            <a:r>
              <a:t>Slide bullet text</a:t>
            </a:r>
          </a:p>
          <a:p>
            <a:pPr lvl="1"/>
            <a:endParaRPr/>
          </a:p>
          <a:p>
            <a:pPr lvl="2"/>
            <a:endParaRPr/>
          </a:p>
          <a:p>
            <a:pPr lvl="3"/>
            <a:endParaRPr/>
          </a:p>
          <a:p>
            <a:pPr lvl="4"/>
            <a:endParaRPr/>
          </a:p>
        </p:txBody>
      </p:sp>
      <p:sp>
        <p:nvSpPr>
          <p:cNvPr id="63" name="Large rock formation under dark clouds with a dirt road in the foreground"/>
          <p:cNvSpPr>
            <a:spLocks noGrp="1"/>
          </p:cNvSpPr>
          <p:nvPr>
            <p:ph type="pic" idx="22"/>
          </p:nvPr>
        </p:nvSpPr>
        <p:spPr>
          <a:xfrm>
            <a:off x="580429" y="455414"/>
            <a:ext cx="11930063" cy="5927207"/>
          </a:xfrm>
          <a:prstGeom prst="rect">
            <a:avLst/>
          </a:prstGeom>
        </p:spPr>
        <p:txBody>
          <a:bodyPr lIns="91439" tIns="45719" rIns="91439" bIns="45719">
            <a:noAutofit/>
          </a:bodyPr>
          <a:lstStyle/>
          <a:p>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9600869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491133" y="2268141"/>
            <a:ext cx="8161734" cy="2321719"/>
          </a:xfrm>
          <a:prstGeom prst="rect">
            <a:avLst/>
          </a:prstGeom>
        </p:spPr>
        <p:txBody>
          <a:bodyPr anchor="ctr"/>
          <a:lstStyle>
            <a:lvl1pPr>
              <a:defRPr sz="5765" b="0" spc="-115">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28849396"/>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prstGeom prst="rect">
            <a:avLst/>
          </a:prstGeom>
        </p:spPr>
        <p:txBody>
          <a:bodyPr/>
          <a:lstStyle/>
          <a:p>
            <a:r>
              <a:t>Slide Title</a:t>
            </a:r>
          </a:p>
        </p:txBody>
      </p:sp>
      <p:sp>
        <p:nvSpPr>
          <p:cNvPr id="80" name="Slide Subtitle"/>
          <p:cNvSpPr txBox="1">
            <a:spLocks noGrp="1"/>
          </p:cNvSpPr>
          <p:nvPr>
            <p:ph type="body" sz="quarter" idx="21" hasCustomPrompt="1"/>
          </p:nvPr>
        </p:nvSpPr>
        <p:spPr>
          <a:xfrm>
            <a:off x="491133" y="993500"/>
            <a:ext cx="8161735" cy="472361"/>
          </a:xfrm>
          <a:prstGeom prst="rect">
            <a:avLst/>
          </a:prstGeom>
        </p:spPr>
        <p:txBody>
          <a:bodyPr/>
          <a:lstStyle>
            <a:lvl1pPr marL="0" indent="0" defTabSz="412735">
              <a:lnSpc>
                <a:spcPct val="100000"/>
              </a:lnSpc>
              <a:spcBef>
                <a:spcPts val="0"/>
              </a:spcBef>
              <a:buSzTx/>
              <a:buNone/>
              <a:defRPr sz="2672"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9266287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491133" y="312539"/>
            <a:ext cx="8161734" cy="714375"/>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491133" y="991195"/>
            <a:ext cx="8161735" cy="472361"/>
          </a:xfrm>
          <a:prstGeom prst="rect">
            <a:avLst/>
          </a:prstGeom>
        </p:spPr>
        <p:txBody>
          <a:bodyPr/>
          <a:lstStyle>
            <a:lvl1pPr marL="0" indent="0" defTabSz="412735">
              <a:lnSpc>
                <a:spcPct val="100000"/>
              </a:lnSpc>
              <a:spcBef>
                <a:spcPts val="0"/>
              </a:spcBef>
              <a:buSzTx/>
              <a:buNone/>
              <a:defRPr sz="2672" b="1"/>
            </a:lvl1pPr>
          </a:lstStyle>
          <a:p>
            <a:r>
              <a:t>Agenda Subtitle</a:t>
            </a:r>
          </a:p>
        </p:txBody>
      </p:sp>
      <p:sp>
        <p:nvSpPr>
          <p:cNvPr id="90" name="Body Level One…"/>
          <p:cNvSpPr txBox="1">
            <a:spLocks noGrp="1"/>
          </p:cNvSpPr>
          <p:nvPr>
            <p:ph type="body" idx="1" hasCustomPrompt="1"/>
          </p:nvPr>
        </p:nvSpPr>
        <p:spPr>
          <a:xfrm>
            <a:off x="491133" y="2080617"/>
            <a:ext cx="8161734" cy="4286250"/>
          </a:xfrm>
          <a:prstGeom prst="rect">
            <a:avLst/>
          </a:prstGeom>
        </p:spPr>
        <p:txBody>
          <a:bodyPr/>
          <a:lstStyle>
            <a:lvl1pPr marL="0" indent="0">
              <a:spcBef>
                <a:spcPts val="914"/>
              </a:spcBef>
              <a:buSzTx/>
              <a:buNone/>
              <a:defRPr sz="2672" spc="-27"/>
            </a:lvl1pPr>
            <a:lvl2pPr marL="0" indent="321457">
              <a:spcBef>
                <a:spcPts val="914"/>
              </a:spcBef>
              <a:buSzTx/>
              <a:buNone/>
              <a:defRPr sz="2672" spc="-27"/>
            </a:lvl2pPr>
            <a:lvl3pPr marL="0" indent="642915">
              <a:spcBef>
                <a:spcPts val="914"/>
              </a:spcBef>
              <a:buSzTx/>
              <a:buNone/>
              <a:defRPr sz="2672" spc="-27"/>
            </a:lvl3pPr>
            <a:lvl4pPr marL="0" indent="964372">
              <a:spcBef>
                <a:spcPts val="914"/>
              </a:spcBef>
              <a:buSzTx/>
              <a:buNone/>
              <a:defRPr sz="2672" spc="-27"/>
            </a:lvl4pPr>
            <a:lvl5pPr marL="0" indent="1285829">
              <a:spcBef>
                <a:spcPts val="914"/>
              </a:spcBef>
              <a:buSzTx/>
              <a:buNone/>
              <a:defRPr sz="2672" spc="-27"/>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58623100"/>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491133" y="2509242"/>
            <a:ext cx="8161734" cy="1840632"/>
          </a:xfrm>
          <a:prstGeom prst="rect">
            <a:avLst/>
          </a:prstGeom>
        </p:spPr>
        <p:txBody>
          <a:bodyPr anchor="ctr"/>
          <a:lstStyle>
            <a:lvl1pPr marL="0" indent="0" algn="ctr">
              <a:lnSpc>
                <a:spcPct val="80000"/>
              </a:lnSpc>
              <a:spcBef>
                <a:spcPts val="0"/>
              </a:spcBef>
              <a:buSzTx/>
              <a:buNone/>
              <a:defRPr sz="5765" spc="-115">
                <a:latin typeface="Helvetica Neue Medium"/>
                <a:ea typeface="Helvetica Neue Medium"/>
                <a:cs typeface="Helvetica Neue Medium"/>
                <a:sym typeface="Helvetica Neue Medium"/>
              </a:defRPr>
            </a:lvl1pPr>
            <a:lvl2pPr marL="0" indent="321457" algn="ctr">
              <a:lnSpc>
                <a:spcPct val="80000"/>
              </a:lnSpc>
              <a:spcBef>
                <a:spcPts val="0"/>
              </a:spcBef>
              <a:buSzTx/>
              <a:buNone/>
              <a:defRPr sz="5765" spc="-115">
                <a:latin typeface="Helvetica Neue Medium"/>
                <a:ea typeface="Helvetica Neue Medium"/>
                <a:cs typeface="Helvetica Neue Medium"/>
                <a:sym typeface="Helvetica Neue Medium"/>
              </a:defRPr>
            </a:lvl2pPr>
            <a:lvl3pPr marL="0" indent="642915" algn="ctr">
              <a:lnSpc>
                <a:spcPct val="80000"/>
              </a:lnSpc>
              <a:spcBef>
                <a:spcPts val="0"/>
              </a:spcBef>
              <a:buSzTx/>
              <a:buNone/>
              <a:defRPr sz="5765" spc="-115">
                <a:latin typeface="Helvetica Neue Medium"/>
                <a:ea typeface="Helvetica Neue Medium"/>
                <a:cs typeface="Helvetica Neue Medium"/>
                <a:sym typeface="Helvetica Neue Medium"/>
              </a:defRPr>
            </a:lvl3pPr>
            <a:lvl4pPr marL="0" indent="964372" algn="ctr">
              <a:lnSpc>
                <a:spcPct val="80000"/>
              </a:lnSpc>
              <a:spcBef>
                <a:spcPts val="0"/>
              </a:spcBef>
              <a:buSzTx/>
              <a:buNone/>
              <a:defRPr sz="5765" spc="-115">
                <a:latin typeface="Helvetica Neue Medium"/>
                <a:ea typeface="Helvetica Neue Medium"/>
                <a:cs typeface="Helvetica Neue Medium"/>
                <a:sym typeface="Helvetica Neue Medium"/>
              </a:defRPr>
            </a:lvl4pPr>
            <a:lvl5pPr marL="0" indent="1285829" algn="ctr">
              <a:lnSpc>
                <a:spcPct val="80000"/>
              </a:lnSpc>
              <a:spcBef>
                <a:spcPts val="0"/>
              </a:spcBef>
              <a:buSzTx/>
              <a:buNone/>
              <a:defRPr sz="5765" spc="-115">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9425666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Fact information"/>
          <p:cNvSpPr txBox="1">
            <a:spLocks noGrp="1"/>
          </p:cNvSpPr>
          <p:nvPr>
            <p:ph type="body" sz="quarter" idx="21" hasCustomPrompt="1"/>
          </p:nvPr>
        </p:nvSpPr>
        <p:spPr>
          <a:xfrm>
            <a:off x="491133" y="4366392"/>
            <a:ext cx="8161734" cy="472361"/>
          </a:xfrm>
          <a:prstGeom prst="rect">
            <a:avLst/>
          </a:prstGeom>
        </p:spPr>
        <p:txBody>
          <a:bodyPr/>
          <a:lstStyle>
            <a:lvl1pPr marL="0" indent="0" algn="ctr">
              <a:lnSpc>
                <a:spcPct val="100000"/>
              </a:lnSpc>
              <a:spcBef>
                <a:spcPts val="0"/>
              </a:spcBef>
              <a:buSzTx/>
              <a:buNone/>
              <a:defRPr sz="2672" b="1" spc="-27"/>
            </a:lvl1pPr>
          </a:lstStyle>
          <a:p>
            <a:r>
              <a:t>Fact information</a:t>
            </a:r>
          </a:p>
        </p:txBody>
      </p:sp>
      <p:sp>
        <p:nvSpPr>
          <p:cNvPr id="107" name="Body Level One…"/>
          <p:cNvSpPr txBox="1">
            <a:spLocks noGrp="1"/>
          </p:cNvSpPr>
          <p:nvPr>
            <p:ph type="body" idx="1" hasCustomPrompt="1"/>
          </p:nvPr>
        </p:nvSpPr>
        <p:spPr>
          <a:xfrm>
            <a:off x="491133" y="402591"/>
            <a:ext cx="8161734" cy="3963801"/>
          </a:xfrm>
          <a:prstGeom prst="rect">
            <a:avLst/>
          </a:prstGeom>
        </p:spPr>
        <p:txBody>
          <a:bodyPr anchor="b"/>
          <a:lstStyle>
            <a:lvl1pPr marL="0" indent="0" algn="ctr">
              <a:lnSpc>
                <a:spcPct val="80000"/>
              </a:lnSpc>
              <a:spcBef>
                <a:spcPts val="0"/>
              </a:spcBef>
              <a:buSzTx/>
              <a:buNone/>
              <a:defRPr sz="12375" b="1" spc="-124"/>
            </a:lvl1pPr>
            <a:lvl2pPr marL="0" indent="321457" algn="ctr">
              <a:lnSpc>
                <a:spcPct val="80000"/>
              </a:lnSpc>
              <a:spcBef>
                <a:spcPts val="0"/>
              </a:spcBef>
              <a:buSzTx/>
              <a:buNone/>
              <a:defRPr sz="12375" b="1" spc="-124"/>
            </a:lvl2pPr>
            <a:lvl3pPr marL="0" indent="642915" algn="ctr">
              <a:lnSpc>
                <a:spcPct val="80000"/>
              </a:lnSpc>
              <a:spcBef>
                <a:spcPts val="0"/>
              </a:spcBef>
              <a:buSzTx/>
              <a:buNone/>
              <a:defRPr sz="12375" b="1" spc="-124"/>
            </a:lvl3pPr>
            <a:lvl4pPr marL="0" indent="964372" algn="ctr">
              <a:lnSpc>
                <a:spcPct val="80000"/>
              </a:lnSpc>
              <a:spcBef>
                <a:spcPts val="0"/>
              </a:spcBef>
              <a:buSzTx/>
              <a:buNone/>
              <a:defRPr sz="12375" b="1" spc="-124"/>
            </a:lvl4pPr>
            <a:lvl5pPr marL="0" indent="1285829" algn="ctr">
              <a:lnSpc>
                <a:spcPct val="80000"/>
              </a:lnSpc>
              <a:spcBef>
                <a:spcPts val="0"/>
              </a:spcBef>
              <a:buSzTx/>
              <a:buNone/>
              <a:defRPr sz="12375" b="1" spc="-124"/>
            </a:lvl5pPr>
          </a:lstStyle>
          <a:p>
            <a:r>
              <a:t>100%</a:t>
            </a:r>
          </a:p>
          <a:p>
            <a:pPr lvl="1"/>
            <a:endParaRPr/>
          </a:p>
          <a:p>
            <a:pPr lvl="2"/>
            <a:endParaRPr/>
          </a:p>
          <a:p>
            <a:pPr lvl="3"/>
            <a:endParaRPr/>
          </a:p>
          <a:p>
            <a:pPr lvl="4"/>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57458382"/>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half" idx="1" hasCustomPrompt="1"/>
          </p:nvPr>
        </p:nvSpPr>
        <p:spPr>
          <a:xfrm>
            <a:off x="517922" y="2616398"/>
            <a:ext cx="8108156" cy="1634133"/>
          </a:xfrm>
          <a:prstGeom prst="rect">
            <a:avLst/>
          </a:prstGeom>
        </p:spPr>
        <p:txBody>
          <a:bodyPr anchor="ctr"/>
          <a:lstStyle>
            <a:lvl1pPr marL="321457" indent="-241093">
              <a:spcBef>
                <a:spcPts val="0"/>
              </a:spcBef>
              <a:buSzTx/>
              <a:buNone/>
              <a:defRPr sz="4219" spc="-84">
                <a:latin typeface="Helvetica Neue Medium"/>
                <a:ea typeface="Helvetica Neue Medium"/>
                <a:cs typeface="Helvetica Neue Medium"/>
                <a:sym typeface="Helvetica Neue Medium"/>
              </a:defRPr>
            </a:lvl1pPr>
            <a:lvl2pPr marL="321457" indent="80364">
              <a:spcBef>
                <a:spcPts val="0"/>
              </a:spcBef>
              <a:buSzTx/>
              <a:buNone/>
              <a:defRPr sz="4219" spc="-84">
                <a:latin typeface="Helvetica Neue Medium"/>
                <a:ea typeface="Helvetica Neue Medium"/>
                <a:cs typeface="Helvetica Neue Medium"/>
                <a:sym typeface="Helvetica Neue Medium"/>
              </a:defRPr>
            </a:lvl2pPr>
            <a:lvl3pPr marL="321457" indent="401822">
              <a:spcBef>
                <a:spcPts val="0"/>
              </a:spcBef>
              <a:buSzTx/>
              <a:buNone/>
              <a:defRPr sz="4219" spc="-84">
                <a:latin typeface="Helvetica Neue Medium"/>
                <a:ea typeface="Helvetica Neue Medium"/>
                <a:cs typeface="Helvetica Neue Medium"/>
                <a:sym typeface="Helvetica Neue Medium"/>
              </a:defRPr>
            </a:lvl3pPr>
            <a:lvl4pPr marL="321457" indent="723279">
              <a:spcBef>
                <a:spcPts val="0"/>
              </a:spcBef>
              <a:buSzTx/>
              <a:buNone/>
              <a:defRPr sz="4219" spc="-84">
                <a:latin typeface="Helvetica Neue Medium"/>
                <a:ea typeface="Helvetica Neue Medium"/>
                <a:cs typeface="Helvetica Neue Medium"/>
                <a:sym typeface="Helvetica Neue Medium"/>
              </a:defRPr>
            </a:lvl4pPr>
            <a:lvl5pPr marL="321457" indent="1044736">
              <a:spcBef>
                <a:spcPts val="0"/>
              </a:spcBef>
              <a:buSzTx/>
              <a:buNone/>
              <a:defRPr sz="4219" spc="-84">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6" name="Attribution"/>
          <p:cNvSpPr txBox="1">
            <a:spLocks noGrp="1"/>
          </p:cNvSpPr>
          <p:nvPr>
            <p:ph type="body" sz="quarter" idx="21" hasCustomPrompt="1"/>
          </p:nvPr>
        </p:nvSpPr>
        <p:spPr>
          <a:xfrm>
            <a:off x="857250" y="4518422"/>
            <a:ext cx="7768828" cy="324182"/>
          </a:xfrm>
          <a:prstGeom prst="rect">
            <a:avLst/>
          </a:prstGeom>
        </p:spPr>
        <p:txBody>
          <a:bodyPr/>
          <a:lstStyle>
            <a:lvl1pPr marL="0" indent="0" defTabSz="396226">
              <a:lnSpc>
                <a:spcPct val="100000"/>
              </a:lnSpc>
              <a:spcBef>
                <a:spcPts val="0"/>
              </a:spcBef>
              <a:buSzTx/>
              <a:buNone/>
              <a:defRPr sz="1620" b="1"/>
            </a:lvl1pPr>
          </a:lstStyle>
          <a:p>
            <a:r>
              <a:t>Attribution</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1574758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Close-up of wild plants growing between rocks"/>
          <p:cNvSpPr>
            <a:spLocks noGrp="1"/>
          </p:cNvSpPr>
          <p:nvPr>
            <p:ph type="pic" sz="quarter" idx="21"/>
          </p:nvPr>
        </p:nvSpPr>
        <p:spPr>
          <a:xfrm>
            <a:off x="4604449" y="3585828"/>
            <a:ext cx="4185634" cy="2786063"/>
          </a:xfrm>
          <a:prstGeom prst="rect">
            <a:avLst/>
          </a:prstGeom>
        </p:spPr>
        <p:txBody>
          <a:bodyPr lIns="91439" tIns="45719" rIns="91439" bIns="45719">
            <a:noAutofit/>
          </a:bodyPr>
          <a:lstStyle/>
          <a:p>
            <a:endParaRPr/>
          </a:p>
        </p:txBody>
      </p:sp>
      <p:sp>
        <p:nvSpPr>
          <p:cNvPr id="125" name="Large rock formation under dark clouds with a dirt road in the foreground"/>
          <p:cNvSpPr>
            <a:spLocks noGrp="1"/>
          </p:cNvSpPr>
          <p:nvPr>
            <p:ph type="pic" idx="22"/>
          </p:nvPr>
        </p:nvSpPr>
        <p:spPr>
          <a:xfrm>
            <a:off x="-3666590" y="455414"/>
            <a:ext cx="11930063" cy="5927208"/>
          </a:xfrm>
          <a:prstGeom prst="rect">
            <a:avLst/>
          </a:prstGeom>
        </p:spPr>
        <p:txBody>
          <a:bodyPr lIns="91439" tIns="45719" rIns="91439" bIns="45719">
            <a:noAutofit/>
          </a:bodyPr>
          <a:lstStyle/>
          <a:p>
            <a:endParaRPr/>
          </a:p>
        </p:txBody>
      </p:sp>
      <p:sp>
        <p:nvSpPr>
          <p:cNvPr id="126" name="Close-up of a wild plant growing between lava rocks"/>
          <p:cNvSpPr>
            <a:spLocks noGrp="1"/>
          </p:cNvSpPr>
          <p:nvPr>
            <p:ph type="pic" sz="quarter" idx="23"/>
          </p:nvPr>
        </p:nvSpPr>
        <p:spPr>
          <a:xfrm>
            <a:off x="4607719" y="491133"/>
            <a:ext cx="4188023" cy="2787654"/>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114482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waterfall surrounded by a green rocky landscape"/>
          <p:cNvSpPr>
            <a:spLocks noGrp="1"/>
          </p:cNvSpPr>
          <p:nvPr>
            <p:ph type="pic" idx="21"/>
          </p:nvPr>
        </p:nvSpPr>
        <p:spPr>
          <a:xfrm>
            <a:off x="-579761" y="-163512"/>
            <a:ext cx="10586668" cy="7066161"/>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9636052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364414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491133" y="309562"/>
            <a:ext cx="8161734" cy="7143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491133" y="2079065"/>
            <a:ext cx="8161734" cy="42862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4464891" y="6441815"/>
            <a:ext cx="245260" cy="243272"/>
          </a:xfrm>
          <a:prstGeom prst="rect">
            <a:avLst/>
          </a:prstGeom>
          <a:ln w="12700">
            <a:miter lim="400000"/>
          </a:ln>
        </p:spPr>
        <p:txBody>
          <a:bodyPr wrap="none" lIns="50800" tIns="50800" rIns="50800" bIns="50800" anchor="b">
            <a:spAutoFit/>
          </a:bodyPr>
          <a:lstStyle>
            <a:lvl1pPr defTabSz="410751">
              <a:defRPr sz="914"/>
            </a:lvl1pPr>
          </a:lstStyle>
          <a:p>
            <a:fld id="{86CB4B4D-7CA3-9044-876B-883B54F8677D}" type="slidenum">
              <a:t>‹#›</a:t>
            </a:fld>
            <a:endParaRPr/>
          </a:p>
        </p:txBody>
      </p:sp>
    </p:spTree>
    <p:extLst>
      <p:ext uri="{BB962C8B-B14F-4D97-AF65-F5344CB8AC3E}">
        <p14:creationId xmlns:p14="http://schemas.microsoft.com/office/powerpoint/2010/main" val="2955346162"/>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Lst>
  <p:transition spd="med"/>
  <p:txStyles>
    <p:titleStyle>
      <a:lvl1pPr marL="0" marR="0" indent="0"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1pPr>
      <a:lvl2pPr marL="0" marR="0" indent="321457"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2pPr>
      <a:lvl3pPr marL="0" marR="0" indent="642915"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3pPr>
      <a:lvl4pPr marL="0" marR="0" indent="964372"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4pPr>
      <a:lvl5pPr marL="0" marR="0" indent="1285829"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5pPr>
      <a:lvl6pPr marL="0" marR="0" indent="1607287"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6pPr>
      <a:lvl7pPr marL="0" marR="0" indent="1928744"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7pPr>
      <a:lvl8pPr marL="0" marR="0" indent="2250201"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8pPr>
      <a:lvl9pPr marL="0" marR="0" indent="2571659" algn="l" defTabSz="1219126" rtl="0" latinLnBrk="0">
        <a:lnSpc>
          <a:spcPct val="80000"/>
        </a:lnSpc>
        <a:spcBef>
          <a:spcPts val="0"/>
        </a:spcBef>
        <a:spcAft>
          <a:spcPts val="0"/>
        </a:spcAft>
        <a:buClrTx/>
        <a:buSzTx/>
        <a:buFontTx/>
        <a:buNone/>
        <a:tabLst/>
        <a:defRPr sz="4219" b="1" i="0" u="none" strike="noStrike" cap="none" spc="-84" baseline="0">
          <a:solidFill>
            <a:srgbClr val="FFFFFF"/>
          </a:solidFill>
          <a:uFillTx/>
          <a:latin typeface="+mn-lt"/>
          <a:ea typeface="+mn-ea"/>
          <a:cs typeface="+mn-cs"/>
          <a:sym typeface="Helvetica Neue"/>
        </a:defRPr>
      </a:lvl9pPr>
    </p:titleStyle>
    <p:bodyStyle>
      <a:lvl1pPr marL="267881"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1pPr>
      <a:lvl2pPr marL="535762"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2pPr>
      <a:lvl3pPr marL="803643"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3pPr>
      <a:lvl4pPr marL="1071524"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4pPr>
      <a:lvl5pPr marL="1339406"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5pPr>
      <a:lvl6pPr marL="1607287"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6pPr>
      <a:lvl7pPr marL="1875168"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7pPr>
      <a:lvl8pPr marL="2143049"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8pPr>
      <a:lvl9pPr marL="2410930" marR="0" indent="-267881" algn="l" defTabSz="1219126" rtl="0" latinLnBrk="0">
        <a:lnSpc>
          <a:spcPct val="90000"/>
        </a:lnSpc>
        <a:spcBef>
          <a:spcPts val="2250"/>
        </a:spcBef>
        <a:spcAft>
          <a:spcPts val="0"/>
        </a:spcAft>
        <a:buClrTx/>
        <a:buSzPct val="123000"/>
        <a:buFontTx/>
        <a:buChar char="•"/>
        <a:tabLst/>
        <a:defRPr sz="2109" b="0" i="0" u="none" strike="noStrike" cap="none" spc="0" baseline="0">
          <a:solidFill>
            <a:srgbClr val="FFFFFF"/>
          </a:solidFill>
          <a:uFillTx/>
          <a:latin typeface="+mn-lt"/>
          <a:ea typeface="+mn-ea"/>
          <a:cs typeface="+mn-cs"/>
          <a:sym typeface="Helvetica Neue"/>
        </a:defRPr>
      </a:lvl9pPr>
    </p:bodyStyle>
    <p:otherStyle>
      <a:lvl1pPr marL="0" marR="0" indent="0"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1pPr>
      <a:lvl2pPr marL="0" marR="0" indent="321457"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2pPr>
      <a:lvl3pPr marL="0" marR="0" indent="642915"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3pPr>
      <a:lvl4pPr marL="0" marR="0" indent="964372"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4pPr>
      <a:lvl5pPr marL="0" marR="0" indent="1285829"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5pPr>
      <a:lvl6pPr marL="0" marR="0" indent="1607287"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6pPr>
      <a:lvl7pPr marL="0" marR="0" indent="1928744"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7pPr>
      <a:lvl8pPr marL="0" marR="0" indent="2250201"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8pPr>
      <a:lvl9pPr marL="0" marR="0" indent="2571659" algn="ctr" defTabSz="410751" rtl="0" latinLnBrk="0">
        <a:lnSpc>
          <a:spcPct val="100000"/>
        </a:lnSpc>
        <a:spcBef>
          <a:spcPts val="0"/>
        </a:spcBef>
        <a:spcAft>
          <a:spcPts val="0"/>
        </a:spcAft>
        <a:buClrTx/>
        <a:buSzTx/>
        <a:buFontTx/>
        <a:buNone/>
        <a:tabLst/>
        <a:defRPr sz="914"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www.pexels.com/photo/the-statue-of-liberty-69205/?utm_content=attributionCopyText&amp;utm_medium=referral&amp;utm_source=pexels"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L"/>
          <p:cNvSpPr txBox="1"/>
          <p:nvPr/>
        </p:nvSpPr>
        <p:spPr>
          <a:xfrm>
            <a:off x="3329" y="6641706"/>
            <a:ext cx="157095" cy="223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400" b="1">
                <a:solidFill>
                  <a:srgbClr val="B6D0C0"/>
                </a:solidFill>
                <a:latin typeface="Times New Roman"/>
                <a:ea typeface="Times New Roman"/>
                <a:cs typeface="Times New Roman"/>
                <a:sym typeface="Times New Roman"/>
              </a:defRPr>
            </a:lvl1pPr>
          </a:lstStyle>
          <a:p>
            <a:pPr algn="ctr" defTabSz="1219126" hangingPunct="0"/>
            <a:r>
              <a:rPr sz="984" kern="0"/>
              <a:t>L</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 name="Group"/>
          <p:cNvGrpSpPr/>
          <p:nvPr/>
        </p:nvGrpSpPr>
        <p:grpSpPr>
          <a:xfrm>
            <a:off x="-709426" y="0"/>
            <a:ext cx="4572001" cy="6897871"/>
            <a:chOff x="0" y="0"/>
            <a:chExt cx="6502400" cy="9810303"/>
          </a:xfrm>
        </p:grpSpPr>
        <p:pic>
          <p:nvPicPr>
            <p:cNvPr id="153"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54"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Tree>
  </p:cSld>
  <p:clrMapOvr>
    <a:masterClrMapping/>
  </p:clrMapOvr>
  <mc:AlternateContent xmlns:mc="http://schemas.openxmlformats.org/markup-compatibility/2006" xmlns:p14="http://schemas.microsoft.com/office/powerpoint/2010/main">
    <mc:Choice Requires="p14">
      <p:transition spd="slow" p14:dur="3000" advClick="0" advTm="0">
        <p:wipe dir="u"/>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 name="Group"/>
          <p:cNvGrpSpPr/>
          <p:nvPr/>
        </p:nvGrpSpPr>
        <p:grpSpPr>
          <a:xfrm>
            <a:off x="-709426" y="0"/>
            <a:ext cx="4572001" cy="6897871"/>
            <a:chOff x="0" y="0"/>
            <a:chExt cx="6502400" cy="9810303"/>
          </a:xfrm>
        </p:grpSpPr>
        <p:pic>
          <p:nvPicPr>
            <p:cNvPr id="157"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58"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160"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Tree>
  </p:cSld>
  <p:clrMapOvr>
    <a:masterClrMapping/>
  </p:clrMapOvr>
  <mc:AlternateContent xmlns:mc="http://schemas.openxmlformats.org/markup-compatibility/2006" xmlns:p14="http://schemas.microsoft.com/office/powerpoint/2010/main">
    <mc:Choice Requires="p14">
      <p:transition spd="slow" p14:dur="2000" advClick="0" advTm="2000">
        <p:wipe dir="r"/>
      </p:transition>
    </mc:Choice>
    <mc:Fallback xmlns="" xmlns:m="http://schemas.openxmlformats.org/officeDocument/2006/math" xmlns:a14="http://schemas.microsoft.com/office/drawing/2010/main">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 name="Group"/>
          <p:cNvGrpSpPr/>
          <p:nvPr/>
        </p:nvGrpSpPr>
        <p:grpSpPr>
          <a:xfrm>
            <a:off x="-709426" y="0"/>
            <a:ext cx="4572001" cy="6897871"/>
            <a:chOff x="0" y="0"/>
            <a:chExt cx="6502400" cy="9810303"/>
          </a:xfrm>
        </p:grpSpPr>
        <p:pic>
          <p:nvPicPr>
            <p:cNvPr id="162"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63"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16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166" name="GIVE ME"/>
          <p:cNvSpPr txBox="1"/>
          <p:nvPr/>
        </p:nvSpPr>
        <p:spPr>
          <a:xfrm>
            <a:off x="1648126"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Tree>
  </p:cSld>
  <p:clrMapOvr>
    <a:masterClrMapping/>
  </p:clrMapOvr>
  <mc:AlternateContent xmlns:mc="http://schemas.openxmlformats.org/markup-compatibility/2006" xmlns:p14="http://schemas.microsoft.com/office/powerpoint/2010/main">
    <mc:Choice Requires="p14">
      <p:transition spd="slow" p14:dur="2000" advClick="0" advTm="0">
        <p:wipe dir="r"/>
      </p:transition>
    </mc:Choice>
    <mc:Fallback xmlns="" xmlns:m="http://schemas.openxmlformats.org/officeDocument/2006/math" xmlns:a14="http://schemas.microsoft.com/office/drawing/2010/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 name="Group"/>
          <p:cNvGrpSpPr/>
          <p:nvPr/>
        </p:nvGrpSpPr>
        <p:grpSpPr>
          <a:xfrm>
            <a:off x="-709426" y="0"/>
            <a:ext cx="4572001" cy="6897871"/>
            <a:chOff x="0" y="0"/>
            <a:chExt cx="6502400" cy="9810303"/>
          </a:xfrm>
        </p:grpSpPr>
        <p:pic>
          <p:nvPicPr>
            <p:cNvPr id="168"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69"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171"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172" name="GIVE ME"/>
          <p:cNvSpPr txBox="1"/>
          <p:nvPr/>
        </p:nvSpPr>
        <p:spPr>
          <a:xfrm>
            <a:off x="1648126"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
        <p:nvSpPr>
          <p:cNvPr id="173" name="OR GIVE ME DEATH"/>
          <p:cNvSpPr txBox="1"/>
          <p:nvPr/>
        </p:nvSpPr>
        <p:spPr>
          <a:xfrm>
            <a:off x="2027311" y="1413736"/>
            <a:ext cx="5469447"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OR GIVE ME DEATH</a:t>
            </a:r>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xmlns:m="http://schemas.openxmlformats.org/officeDocument/2006/math" xmlns:a14="http://schemas.microsoft.com/office/drawing/2010/main">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p:cNvGrpSpPr/>
          <p:nvPr/>
        </p:nvGrpSpPr>
        <p:grpSpPr>
          <a:xfrm>
            <a:off x="-709426" y="0"/>
            <a:ext cx="4572001" cy="6897871"/>
            <a:chOff x="0" y="0"/>
            <a:chExt cx="6502400" cy="9810303"/>
          </a:xfrm>
        </p:grpSpPr>
        <p:pic>
          <p:nvPicPr>
            <p:cNvPr id="175"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76"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178"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179" name="GIVE ME"/>
          <p:cNvSpPr txBox="1"/>
          <p:nvPr/>
        </p:nvSpPr>
        <p:spPr>
          <a:xfrm>
            <a:off x="1648126"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
        <p:nvSpPr>
          <p:cNvPr id="180" name="OR GIVE ME DEATH"/>
          <p:cNvSpPr txBox="1"/>
          <p:nvPr/>
        </p:nvSpPr>
        <p:spPr>
          <a:xfrm>
            <a:off x="2027311" y="1413736"/>
            <a:ext cx="5469447"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OR GIVE ME DEATH</a:t>
            </a:r>
          </a:p>
        </p:txBody>
      </p:sp>
      <p:sp>
        <p:nvSpPr>
          <p:cNvPr id="181" name="the state of being free within society…"/>
          <p:cNvSpPr txBox="1"/>
          <p:nvPr/>
        </p:nvSpPr>
        <p:spPr>
          <a:xfrm>
            <a:off x="3862574" y="2118828"/>
            <a:ext cx="5281426" cy="1543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being free within society</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from oppressive restrictions imposed</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by authority on one’s way of life, behavior, or political views</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p:fade/>
      </p:transition>
    </mc:Choice>
    <mc:Fallback xmlns="" xmlns:m="http://schemas.openxmlformats.org/officeDocument/2006/math" xmlns:a14="http://schemas.microsoft.com/office/drawing/2010/main">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Group"/>
          <p:cNvGrpSpPr/>
          <p:nvPr/>
        </p:nvGrpSpPr>
        <p:grpSpPr>
          <a:xfrm>
            <a:off x="-709426" y="0"/>
            <a:ext cx="4572001" cy="6897871"/>
            <a:chOff x="0" y="0"/>
            <a:chExt cx="6502400" cy="9810303"/>
          </a:xfrm>
        </p:grpSpPr>
        <p:pic>
          <p:nvPicPr>
            <p:cNvPr id="183"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84"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186"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187" name="GIVE ME"/>
          <p:cNvSpPr txBox="1"/>
          <p:nvPr/>
        </p:nvSpPr>
        <p:spPr>
          <a:xfrm>
            <a:off x="1648126"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
        <p:nvSpPr>
          <p:cNvPr id="188" name="OR GIVE ME DEATH"/>
          <p:cNvSpPr txBox="1"/>
          <p:nvPr/>
        </p:nvSpPr>
        <p:spPr>
          <a:xfrm>
            <a:off x="2027311" y="1413736"/>
            <a:ext cx="5469447"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OR GIVE ME DEATH</a:t>
            </a:r>
          </a:p>
        </p:txBody>
      </p:sp>
      <p:sp>
        <p:nvSpPr>
          <p:cNvPr id="189" name="the state of being free within society…"/>
          <p:cNvSpPr txBox="1"/>
          <p:nvPr/>
        </p:nvSpPr>
        <p:spPr>
          <a:xfrm>
            <a:off x="3862574" y="2118828"/>
            <a:ext cx="5281426" cy="1543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being free within society</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from oppressive restrictions imposed</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by authority on one’s way of life, behavior, or political views</a:t>
            </a:r>
          </a:p>
        </p:txBody>
      </p:sp>
      <p:sp>
        <p:nvSpPr>
          <p:cNvPr id="190" name="the state of not being…"/>
          <p:cNvSpPr txBox="1"/>
          <p:nvPr/>
        </p:nvSpPr>
        <p:spPr>
          <a:xfrm>
            <a:off x="3862574" y="3697761"/>
            <a:ext cx="5281426" cy="807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not being</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imprisoned or enslaved</a:t>
            </a:r>
          </a:p>
        </p:txBody>
      </p:sp>
    </p:spTree>
  </p:cSld>
  <p:clrMapOvr>
    <a:masterClrMapping/>
  </p:clrMapOvr>
  <mc:AlternateContent xmlns:mc="http://schemas.openxmlformats.org/markup-compatibility/2006" xmlns:p14="http://schemas.microsoft.com/office/powerpoint/2010/main">
    <mc:Choice Requires="p14">
      <p:transition spd="slow" advClick="0" advTm="1000">
        <p:fade/>
      </p:transition>
    </mc:Choice>
    <mc:Fallback xmlns="" xmlns:m="http://schemas.openxmlformats.org/officeDocument/2006/math" xmlns:a14="http://schemas.microsoft.com/office/drawing/2010/main">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 name="Group"/>
          <p:cNvGrpSpPr/>
          <p:nvPr/>
        </p:nvGrpSpPr>
        <p:grpSpPr>
          <a:xfrm>
            <a:off x="-709426" y="0"/>
            <a:ext cx="4572001" cy="6897871"/>
            <a:chOff x="0" y="0"/>
            <a:chExt cx="6502400" cy="9810303"/>
          </a:xfrm>
        </p:grpSpPr>
        <p:pic>
          <p:nvPicPr>
            <p:cNvPr id="192"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193"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19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196" name="GIVE ME"/>
          <p:cNvSpPr txBox="1"/>
          <p:nvPr/>
        </p:nvSpPr>
        <p:spPr>
          <a:xfrm>
            <a:off x="1648126"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
        <p:nvSpPr>
          <p:cNvPr id="197" name="OR GIVE ME DEATH"/>
          <p:cNvSpPr txBox="1"/>
          <p:nvPr/>
        </p:nvSpPr>
        <p:spPr>
          <a:xfrm>
            <a:off x="2027311" y="1413736"/>
            <a:ext cx="5469447"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OR GIVE ME DEATH</a:t>
            </a:r>
          </a:p>
        </p:txBody>
      </p:sp>
      <p:sp>
        <p:nvSpPr>
          <p:cNvPr id="198" name="the state of being free within society…"/>
          <p:cNvSpPr txBox="1"/>
          <p:nvPr/>
        </p:nvSpPr>
        <p:spPr>
          <a:xfrm>
            <a:off x="3862574" y="2118828"/>
            <a:ext cx="5281426" cy="1543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being free within society</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from oppressive restrictions imposed</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by authority on one’s way of life, behavior, or political views</a:t>
            </a:r>
          </a:p>
        </p:txBody>
      </p:sp>
      <p:sp>
        <p:nvSpPr>
          <p:cNvPr id="199" name="the state of not being…"/>
          <p:cNvSpPr txBox="1"/>
          <p:nvPr/>
        </p:nvSpPr>
        <p:spPr>
          <a:xfrm>
            <a:off x="3862574" y="3697761"/>
            <a:ext cx="5281426" cy="807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not being</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imprisoned or enslaved</a:t>
            </a:r>
          </a:p>
        </p:txBody>
      </p:sp>
      <p:sp>
        <p:nvSpPr>
          <p:cNvPr id="200" name="a right or privilege"/>
          <p:cNvSpPr txBox="1"/>
          <p:nvPr/>
        </p:nvSpPr>
        <p:spPr>
          <a:xfrm>
            <a:off x="3862575" y="4583740"/>
            <a:ext cx="5281426" cy="4400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3400">
                <a:latin typeface="Times New Roman"/>
                <a:ea typeface="Times New Roman"/>
                <a:cs typeface="Times New Roman"/>
                <a:sym typeface="Times New Roman"/>
              </a:defRPr>
            </a:lvl1pPr>
          </a:lstStyle>
          <a:p>
            <a:pPr algn="ctr" defTabSz="1219126" hangingPunct="0"/>
            <a:r>
              <a:rPr sz="2391" kern="0">
                <a:solidFill>
                  <a:srgbClr val="FFFFFF"/>
                </a:solidFill>
              </a:rPr>
              <a:t>a right or privilege</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p:fade/>
      </p:transition>
    </mc:Choice>
    <mc:Fallback xmlns="" xmlns:m="http://schemas.openxmlformats.org/officeDocument/2006/math" xmlns:a14="http://schemas.microsoft.com/office/drawing/2010/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 name="Group"/>
          <p:cNvGrpSpPr/>
          <p:nvPr/>
        </p:nvGrpSpPr>
        <p:grpSpPr>
          <a:xfrm>
            <a:off x="-709426" y="0"/>
            <a:ext cx="4572001" cy="6897871"/>
            <a:chOff x="0" y="0"/>
            <a:chExt cx="6502400" cy="9810303"/>
          </a:xfrm>
        </p:grpSpPr>
        <p:pic>
          <p:nvPicPr>
            <p:cNvPr id="202"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203"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20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06" name="GIVE ME"/>
          <p:cNvSpPr txBox="1"/>
          <p:nvPr/>
        </p:nvSpPr>
        <p:spPr>
          <a:xfrm>
            <a:off x="1648126"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
        <p:nvSpPr>
          <p:cNvPr id="207" name="OR GIVE ME DEATH"/>
          <p:cNvSpPr txBox="1"/>
          <p:nvPr/>
        </p:nvSpPr>
        <p:spPr>
          <a:xfrm>
            <a:off x="2027311" y="1413736"/>
            <a:ext cx="5469447"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OR GIVE ME DEATH</a:t>
            </a:r>
          </a:p>
        </p:txBody>
      </p:sp>
      <p:sp>
        <p:nvSpPr>
          <p:cNvPr id="208" name="the state of being free within society…"/>
          <p:cNvSpPr txBox="1"/>
          <p:nvPr/>
        </p:nvSpPr>
        <p:spPr>
          <a:xfrm>
            <a:off x="3862574" y="2118828"/>
            <a:ext cx="5281426" cy="1543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being free within society</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from oppressive restrictions imposed</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by authority on one’s way of life, behavior, or political views</a:t>
            </a:r>
          </a:p>
        </p:txBody>
      </p:sp>
      <p:sp>
        <p:nvSpPr>
          <p:cNvPr id="209" name="the state of not being…"/>
          <p:cNvSpPr txBox="1"/>
          <p:nvPr/>
        </p:nvSpPr>
        <p:spPr>
          <a:xfrm>
            <a:off x="3862574" y="3697761"/>
            <a:ext cx="5281426" cy="807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the state of not being</a:t>
            </a:r>
          </a:p>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imprisoned or enslaved</a:t>
            </a:r>
          </a:p>
        </p:txBody>
      </p:sp>
      <p:sp>
        <p:nvSpPr>
          <p:cNvPr id="210" name="a right or privilege"/>
          <p:cNvSpPr txBox="1"/>
          <p:nvPr/>
        </p:nvSpPr>
        <p:spPr>
          <a:xfrm>
            <a:off x="3862575" y="4583740"/>
            <a:ext cx="5281426" cy="4400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3400">
                <a:latin typeface="Times New Roman"/>
                <a:ea typeface="Times New Roman"/>
                <a:cs typeface="Times New Roman"/>
                <a:sym typeface="Times New Roman"/>
              </a:defRPr>
            </a:lvl1pPr>
          </a:lstStyle>
          <a:p>
            <a:pPr algn="ctr" defTabSz="1219126" hangingPunct="0"/>
            <a:r>
              <a:rPr sz="2391" kern="0">
                <a:solidFill>
                  <a:srgbClr val="FFFFFF"/>
                </a:solidFill>
              </a:rPr>
              <a:t>a right or privilege</a:t>
            </a:r>
          </a:p>
        </p:txBody>
      </p:sp>
      <p:sp>
        <p:nvSpPr>
          <p:cNvPr id="211" name="the power or scope to act as one pleases"/>
          <p:cNvSpPr txBox="1"/>
          <p:nvPr/>
        </p:nvSpPr>
        <p:spPr>
          <a:xfrm>
            <a:off x="3862575" y="5116096"/>
            <a:ext cx="5281426" cy="4400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3400">
                <a:latin typeface="Times New Roman"/>
                <a:ea typeface="Times New Roman"/>
                <a:cs typeface="Times New Roman"/>
                <a:sym typeface="Times New Roman"/>
              </a:defRPr>
            </a:lvl1pPr>
          </a:lstStyle>
          <a:p>
            <a:pPr algn="ctr" defTabSz="1219126" hangingPunct="0"/>
            <a:r>
              <a:rPr sz="2391" kern="0">
                <a:solidFill>
                  <a:srgbClr val="FFFFFF"/>
                </a:solidFill>
              </a:rPr>
              <a:t>the power or scope to act as one pleases</a:t>
            </a: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 xmlns:m="http://schemas.openxmlformats.org/officeDocument/2006/math" xmlns:a14="http://schemas.microsoft.com/office/drawing/2010/main">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xmlns:m="http://schemas.openxmlformats.org/officeDocument/2006/math" xmlns:a14="http://schemas.microsoft.com/office/drawing/2010/main">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16" name="Matthew 17:24-26"/>
          <p:cNvSpPr txBox="1"/>
          <p:nvPr/>
        </p:nvSpPr>
        <p:spPr>
          <a:xfrm>
            <a:off x="1931287" y="1746149"/>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Matthew 17:24-26</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19" name="Matthew 17:24-26"/>
          <p:cNvSpPr txBox="1"/>
          <p:nvPr/>
        </p:nvSpPr>
        <p:spPr>
          <a:xfrm>
            <a:off x="1931287" y="1746149"/>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Matthew 17:24-26</a:t>
            </a:r>
          </a:p>
        </p:txBody>
      </p:sp>
      <p:sp>
        <p:nvSpPr>
          <p:cNvPr id="220" name="1 Corinthians 7:39"/>
          <p:cNvSpPr txBox="1"/>
          <p:nvPr/>
        </p:nvSpPr>
        <p:spPr>
          <a:xfrm>
            <a:off x="1931287" y="2410975"/>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7:39</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23" name="Matthew 17:24-26"/>
          <p:cNvSpPr txBox="1"/>
          <p:nvPr/>
        </p:nvSpPr>
        <p:spPr>
          <a:xfrm>
            <a:off x="1931287" y="1746149"/>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Matthew 17:24-26</a:t>
            </a:r>
          </a:p>
        </p:txBody>
      </p:sp>
      <p:sp>
        <p:nvSpPr>
          <p:cNvPr id="224" name="1 Corinthians 7:39"/>
          <p:cNvSpPr txBox="1"/>
          <p:nvPr/>
        </p:nvSpPr>
        <p:spPr>
          <a:xfrm>
            <a:off x="1931287" y="2410975"/>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7:39</a:t>
            </a:r>
          </a:p>
        </p:txBody>
      </p:sp>
      <p:sp>
        <p:nvSpPr>
          <p:cNvPr id="225" name="7:21,22"/>
          <p:cNvSpPr txBox="1"/>
          <p:nvPr/>
        </p:nvSpPr>
        <p:spPr>
          <a:xfrm>
            <a:off x="5665115" y="3075801"/>
            <a:ext cx="175319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7:21,22</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28" name="Matthew 17:24-26"/>
          <p:cNvSpPr txBox="1"/>
          <p:nvPr/>
        </p:nvSpPr>
        <p:spPr>
          <a:xfrm>
            <a:off x="1931287" y="1746149"/>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Matthew 17:24-26</a:t>
            </a:r>
          </a:p>
        </p:txBody>
      </p:sp>
      <p:sp>
        <p:nvSpPr>
          <p:cNvPr id="229" name="1 Corinthians 7:39"/>
          <p:cNvSpPr txBox="1"/>
          <p:nvPr/>
        </p:nvSpPr>
        <p:spPr>
          <a:xfrm>
            <a:off x="1931287" y="2410975"/>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7:39</a:t>
            </a:r>
          </a:p>
        </p:txBody>
      </p:sp>
      <p:sp>
        <p:nvSpPr>
          <p:cNvPr id="230" name="7:21,22"/>
          <p:cNvSpPr txBox="1"/>
          <p:nvPr/>
        </p:nvSpPr>
        <p:spPr>
          <a:xfrm>
            <a:off x="5665115" y="3075801"/>
            <a:ext cx="175319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7:21,22</a:t>
            </a:r>
          </a:p>
        </p:txBody>
      </p:sp>
      <p:sp>
        <p:nvSpPr>
          <p:cNvPr id="231" name="social or civil liberties have no bearing…"/>
          <p:cNvSpPr txBox="1"/>
          <p:nvPr/>
        </p:nvSpPr>
        <p:spPr>
          <a:xfrm>
            <a:off x="63154" y="3837807"/>
            <a:ext cx="9017693" cy="781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lnSpc>
                <a:spcPct val="80000"/>
              </a:lnSpc>
              <a:defRPr sz="4100" b="1">
                <a:solidFill>
                  <a:srgbClr val="B6D0C0"/>
                </a:solidFill>
                <a:latin typeface="Times New Roman"/>
                <a:ea typeface="Times New Roman"/>
                <a:cs typeface="Times New Roman"/>
                <a:sym typeface="Times New Roman"/>
              </a:defRPr>
            </a:pPr>
            <a:r>
              <a:rPr sz="2883" b="1" kern="0">
                <a:solidFill>
                  <a:srgbClr val="B6D0C0"/>
                </a:solidFill>
                <a:latin typeface="Times New Roman"/>
                <a:cs typeface="Times New Roman"/>
                <a:sym typeface="Times New Roman"/>
              </a:rPr>
              <a:t>social or civil liberties have no bearing</a:t>
            </a:r>
          </a:p>
          <a:p>
            <a:pPr algn="ctr" defTabSz="1219126" hangingPunct="0">
              <a:lnSpc>
                <a:spcPct val="80000"/>
              </a:lnSpc>
              <a:defRPr sz="4100" b="1">
                <a:solidFill>
                  <a:srgbClr val="B6D0C0"/>
                </a:solidFill>
                <a:latin typeface="Times New Roman"/>
                <a:ea typeface="Times New Roman"/>
                <a:cs typeface="Times New Roman"/>
                <a:sym typeface="Times New Roman"/>
              </a:defRPr>
            </a:pPr>
            <a:r>
              <a:rPr sz="2883" b="1" kern="0">
                <a:solidFill>
                  <a:srgbClr val="B6D0C0"/>
                </a:solidFill>
                <a:latin typeface="Times New Roman"/>
                <a:cs typeface="Times New Roman"/>
                <a:sym typeface="Times New Roman"/>
              </a:rPr>
              <a:t>on one’s relationship to Christ</a:t>
            </a:r>
          </a:p>
        </p:txBody>
      </p:sp>
    </p:spTree>
  </p:cSld>
  <p:clrMapOvr>
    <a:masterClrMapping/>
  </p:clrMapOvr>
  <mc:AlternateContent xmlns:mc="http://schemas.openxmlformats.org/markup-compatibility/2006" xmlns:p14="http://schemas.microsoft.com/office/powerpoint/2010/main">
    <mc:Choice Requires="p14">
      <p:transition spd="slow" p14:dur="1500" advClick="0" advTm="1000">
        <p:fade/>
      </p:transition>
    </mc:Choice>
    <mc:Fallback xmlns="" xmlns:m="http://schemas.openxmlformats.org/officeDocument/2006/math" xmlns:a14="http://schemas.microsoft.com/office/drawing/2010/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34" name="Matthew 17:24-26"/>
          <p:cNvSpPr txBox="1"/>
          <p:nvPr/>
        </p:nvSpPr>
        <p:spPr>
          <a:xfrm>
            <a:off x="1931287" y="1746149"/>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Matthew 17:24-26</a:t>
            </a:r>
          </a:p>
        </p:txBody>
      </p:sp>
      <p:sp>
        <p:nvSpPr>
          <p:cNvPr id="235" name="1 Corinthians 7:39"/>
          <p:cNvSpPr txBox="1"/>
          <p:nvPr/>
        </p:nvSpPr>
        <p:spPr>
          <a:xfrm>
            <a:off x="1931287" y="2410975"/>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7:39</a:t>
            </a:r>
          </a:p>
        </p:txBody>
      </p:sp>
      <p:sp>
        <p:nvSpPr>
          <p:cNvPr id="236" name="7:21,22"/>
          <p:cNvSpPr txBox="1"/>
          <p:nvPr/>
        </p:nvSpPr>
        <p:spPr>
          <a:xfrm>
            <a:off x="5665115" y="3075801"/>
            <a:ext cx="175319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7:21,22</a:t>
            </a:r>
          </a:p>
        </p:txBody>
      </p:sp>
      <p:sp>
        <p:nvSpPr>
          <p:cNvPr id="237" name="social or civil liberties have no bearing…"/>
          <p:cNvSpPr txBox="1"/>
          <p:nvPr/>
        </p:nvSpPr>
        <p:spPr>
          <a:xfrm>
            <a:off x="63154" y="3837807"/>
            <a:ext cx="9017693" cy="781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lnSpc>
                <a:spcPct val="80000"/>
              </a:lnSpc>
              <a:defRPr sz="4100" b="1">
                <a:solidFill>
                  <a:srgbClr val="B6D0C0"/>
                </a:solidFill>
                <a:latin typeface="Times New Roman"/>
                <a:ea typeface="Times New Roman"/>
                <a:cs typeface="Times New Roman"/>
                <a:sym typeface="Times New Roman"/>
              </a:defRPr>
            </a:pPr>
            <a:r>
              <a:rPr sz="2883" b="1" kern="0">
                <a:solidFill>
                  <a:srgbClr val="B6D0C0"/>
                </a:solidFill>
                <a:latin typeface="Times New Roman"/>
                <a:cs typeface="Times New Roman"/>
                <a:sym typeface="Times New Roman"/>
              </a:rPr>
              <a:t>social or civil liberties have no bearing</a:t>
            </a:r>
          </a:p>
          <a:p>
            <a:pPr algn="ctr" defTabSz="1219126" hangingPunct="0">
              <a:lnSpc>
                <a:spcPct val="80000"/>
              </a:lnSpc>
              <a:defRPr sz="4100" b="1">
                <a:solidFill>
                  <a:srgbClr val="B6D0C0"/>
                </a:solidFill>
                <a:latin typeface="Times New Roman"/>
                <a:ea typeface="Times New Roman"/>
                <a:cs typeface="Times New Roman"/>
                <a:sym typeface="Times New Roman"/>
              </a:defRPr>
            </a:pPr>
            <a:r>
              <a:rPr sz="2883" b="1" kern="0">
                <a:solidFill>
                  <a:srgbClr val="B6D0C0"/>
                </a:solidFill>
                <a:latin typeface="Times New Roman"/>
                <a:cs typeface="Times New Roman"/>
                <a:sym typeface="Times New Roman"/>
              </a:rPr>
              <a:t>on one’s relationship to Christ</a:t>
            </a:r>
          </a:p>
        </p:txBody>
      </p:sp>
      <p:sp>
        <p:nvSpPr>
          <p:cNvPr id="238" name="1 Corinthians 12:13 • Galatians 3:28"/>
          <p:cNvSpPr txBox="1"/>
          <p:nvPr/>
        </p:nvSpPr>
        <p:spPr>
          <a:xfrm>
            <a:off x="1877996" y="4598139"/>
            <a:ext cx="5388009" cy="483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3800" b="1">
                <a:latin typeface="Times New Roman"/>
                <a:ea typeface="Times New Roman"/>
                <a:cs typeface="Times New Roman"/>
                <a:sym typeface="Times New Roman"/>
              </a:defRPr>
            </a:lvl1pPr>
          </a:lstStyle>
          <a:p>
            <a:pPr algn="ctr" defTabSz="1219126" hangingPunct="0"/>
            <a:r>
              <a:rPr sz="2672" kern="0">
                <a:solidFill>
                  <a:srgbClr val="FFFFFF"/>
                </a:solidFill>
              </a:rPr>
              <a:t>1 Corinthians 12:13 • Galatians 3:28</a:t>
            </a:r>
          </a:p>
        </p:txBody>
      </p:sp>
      <p:sp>
        <p:nvSpPr>
          <p:cNvPr id="239" name="Ephesians 6:8 • Colossians 3:11"/>
          <p:cNvSpPr txBox="1"/>
          <p:nvPr/>
        </p:nvSpPr>
        <p:spPr>
          <a:xfrm>
            <a:off x="1877996" y="4962857"/>
            <a:ext cx="5388009" cy="483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3800" b="1">
                <a:latin typeface="Times New Roman"/>
                <a:ea typeface="Times New Roman"/>
                <a:cs typeface="Times New Roman"/>
                <a:sym typeface="Times New Roman"/>
              </a:defRPr>
            </a:lvl1pPr>
          </a:lstStyle>
          <a:p>
            <a:pPr algn="ctr" defTabSz="1219126" hangingPunct="0"/>
            <a:r>
              <a:rPr sz="2672" kern="0">
                <a:solidFill>
                  <a:srgbClr val="FFFFFF"/>
                </a:solidFill>
              </a:rPr>
              <a:t>Ephesians 6:8 • Colossians 3:11</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xmlns:m="http://schemas.openxmlformats.org/officeDocument/2006/math" xmlns:a14="http://schemas.microsoft.com/office/drawing/2010/main">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44" name="WHAT MAKES US FREE?"/>
          <p:cNvSpPr txBox="1"/>
          <p:nvPr/>
        </p:nvSpPr>
        <p:spPr>
          <a:xfrm>
            <a:off x="1280233" y="1413736"/>
            <a:ext cx="6583535"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WHAT MAKES US FREE?</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p:wipe dir="r"/>
      </p:transition>
    </mc:Choice>
    <mc:Fallback xmlns="" xmlns:m="http://schemas.openxmlformats.org/officeDocument/2006/math" xmlns:a14="http://schemas.microsoft.com/office/drawing/2010/main">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47"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48" name="WHAT MAKES US FREE?"/>
          <p:cNvSpPr txBox="1"/>
          <p:nvPr/>
        </p:nvSpPr>
        <p:spPr>
          <a:xfrm>
            <a:off x="1280233" y="1413736"/>
            <a:ext cx="6583535"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WHAT MAKES US FREE?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51"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52" name="WHO MAKES US FREE?"/>
          <p:cNvSpPr txBox="1"/>
          <p:nvPr/>
        </p:nvSpPr>
        <p:spPr>
          <a:xfrm>
            <a:off x="1445342" y="1413736"/>
            <a:ext cx="625331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WHO MAKES US FREE?</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55"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56" name="WHO MAKES US FREE?"/>
          <p:cNvSpPr txBox="1"/>
          <p:nvPr/>
        </p:nvSpPr>
        <p:spPr>
          <a:xfrm>
            <a:off x="1445342" y="1413736"/>
            <a:ext cx="625331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WHO MAKES US FREE?</a:t>
            </a:r>
          </a:p>
        </p:txBody>
      </p:sp>
      <p:sp>
        <p:nvSpPr>
          <p:cNvPr id="257" name="“It is not that [Jesus’] claims have no bearing on questions of social justice, but that the pursuit of social justice alone will always prove vain and ephemeral unless the deeper enslavement is recognized and handled.” (D. A. Carson, commentary on John,"/>
          <p:cNvSpPr txBox="1"/>
          <p:nvPr/>
        </p:nvSpPr>
        <p:spPr>
          <a:xfrm>
            <a:off x="0" y="2894397"/>
            <a:ext cx="9144001" cy="14355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algn="ctr" defTabSz="1219126" hangingPunct="0">
              <a:defRPr sz="3400">
                <a:latin typeface="Times New Roman"/>
                <a:ea typeface="Times New Roman"/>
                <a:cs typeface="Times New Roman"/>
                <a:sym typeface="Times New Roman"/>
              </a:defRPr>
            </a:pPr>
            <a:r>
              <a:rPr sz="2391" kern="0">
                <a:solidFill>
                  <a:srgbClr val="FFFFFF"/>
                </a:solidFill>
                <a:latin typeface="Times New Roman"/>
                <a:cs typeface="Times New Roman"/>
                <a:sym typeface="Times New Roman"/>
              </a:rPr>
              <a:t>“It is not that [Jesus’] claims have no bearing on questions of social justice, but that the pursuit of social justice alone will always prove vain and ephemeral unless the deeper enslavement is recognized and handled.” </a:t>
            </a:r>
            <a:r>
              <a:rPr sz="1687" kern="0">
                <a:solidFill>
                  <a:srgbClr val="FFFFFF"/>
                </a:solidFill>
                <a:latin typeface="Times New Roman"/>
                <a:cs typeface="Times New Roman"/>
                <a:sym typeface="Times New Roman"/>
              </a:rPr>
              <a:t>(D. A. Carson, commentary on John, p. 350)</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60"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61" name="WHO MAKES US FREE?"/>
          <p:cNvSpPr txBox="1"/>
          <p:nvPr/>
        </p:nvSpPr>
        <p:spPr>
          <a:xfrm>
            <a:off x="1445342" y="1413736"/>
            <a:ext cx="625331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WHO MAKES US FREE?</a:t>
            </a:r>
          </a:p>
        </p:txBody>
      </p:sp>
    </p:spTree>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xmlns:m="http://schemas.openxmlformats.org/officeDocument/2006/math" xmlns:a14="http://schemas.microsoft.com/office/drawing/2010/main">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64"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65" name="Romans 6:16-23"/>
          <p:cNvSpPr txBox="1"/>
          <p:nvPr/>
        </p:nvSpPr>
        <p:spPr>
          <a:xfrm>
            <a:off x="1931287" y="2743388"/>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Romans 6:16-23</a:t>
            </a:r>
          </a:p>
        </p:txBody>
      </p:sp>
      <p:sp>
        <p:nvSpPr>
          <p:cNvPr id="266" name="WHO MAKES US FREE?"/>
          <p:cNvSpPr txBox="1"/>
          <p:nvPr/>
        </p:nvSpPr>
        <p:spPr>
          <a:xfrm>
            <a:off x="1445342" y="1413736"/>
            <a:ext cx="625331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WHO MAKES US FREE?</a:t>
            </a:r>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69"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70" name="Romans 6:16-23"/>
          <p:cNvSpPr txBox="1"/>
          <p:nvPr/>
        </p:nvSpPr>
        <p:spPr>
          <a:xfrm>
            <a:off x="1931287" y="2743388"/>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Romans 6:16-23</a:t>
            </a:r>
          </a:p>
        </p:txBody>
      </p:sp>
      <p:sp>
        <p:nvSpPr>
          <p:cNvPr id="271" name="WHO MAKES US FREE?"/>
          <p:cNvSpPr txBox="1"/>
          <p:nvPr/>
        </p:nvSpPr>
        <p:spPr>
          <a:xfrm>
            <a:off x="1445342" y="1413736"/>
            <a:ext cx="625331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WHO MAKES US FREE?</a:t>
            </a:r>
          </a:p>
        </p:txBody>
      </p:sp>
      <p:sp>
        <p:nvSpPr>
          <p:cNvPr id="272" name="8:1,2,18-21"/>
          <p:cNvSpPr txBox="1"/>
          <p:nvPr/>
        </p:nvSpPr>
        <p:spPr>
          <a:xfrm>
            <a:off x="4572000" y="3310082"/>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8:1,2,18-21</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75" name="John 8:30-36"/>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John 8:30-36</a:t>
            </a:r>
          </a:p>
        </p:txBody>
      </p:sp>
      <p:sp>
        <p:nvSpPr>
          <p:cNvPr id="276" name="Romans 6:16-23"/>
          <p:cNvSpPr txBox="1"/>
          <p:nvPr/>
        </p:nvSpPr>
        <p:spPr>
          <a:xfrm>
            <a:off x="1931287" y="2743388"/>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Romans 6:16-23</a:t>
            </a:r>
          </a:p>
        </p:txBody>
      </p:sp>
      <p:sp>
        <p:nvSpPr>
          <p:cNvPr id="277" name="WHO MAKES US FREE?"/>
          <p:cNvSpPr txBox="1"/>
          <p:nvPr/>
        </p:nvSpPr>
        <p:spPr>
          <a:xfrm>
            <a:off x="1445342" y="1413736"/>
            <a:ext cx="625331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WHO MAKES US FREE?</a:t>
            </a:r>
          </a:p>
        </p:txBody>
      </p:sp>
      <p:sp>
        <p:nvSpPr>
          <p:cNvPr id="278" name="8:1,2,18-21"/>
          <p:cNvSpPr txBox="1"/>
          <p:nvPr/>
        </p:nvSpPr>
        <p:spPr>
          <a:xfrm>
            <a:off x="4572000" y="3310082"/>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8:1,2,18-21</a:t>
            </a:r>
          </a:p>
        </p:txBody>
      </p:sp>
      <p:sp>
        <p:nvSpPr>
          <p:cNvPr id="279" name="Galatians 3:26-4:7"/>
          <p:cNvSpPr txBox="1"/>
          <p:nvPr/>
        </p:nvSpPr>
        <p:spPr>
          <a:xfrm>
            <a:off x="1931287" y="3974908"/>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3:26-4:7</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xmlns:m="http://schemas.openxmlformats.org/officeDocument/2006/math" xmlns:a14="http://schemas.microsoft.com/office/drawing/2010/main">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84"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Tree>
  </p:cSld>
  <p:clrMapOvr>
    <a:masterClrMapping/>
  </p:clrMapOvr>
  <mc:AlternateContent xmlns:mc="http://schemas.openxmlformats.org/markup-compatibility/2006" xmlns:p14="http://schemas.microsoft.com/office/powerpoint/2010/main">
    <mc:Choice Requires="p14">
      <p:transition spd="slow" p14:dur="2000" advClick="0" advTm="0">
        <p:wipe dir="r"/>
      </p:transition>
    </mc:Choice>
    <mc:Fallback xmlns="" xmlns:m="http://schemas.openxmlformats.org/officeDocument/2006/math" xmlns:a14="http://schemas.microsoft.com/office/drawing/2010/main">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87"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288"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91"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292" name="4:9"/>
          <p:cNvSpPr txBox="1"/>
          <p:nvPr/>
        </p:nvSpPr>
        <p:spPr>
          <a:xfrm>
            <a:off x="4291271" y="2636232"/>
            <a:ext cx="2921443"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4:9</a:t>
            </a:r>
          </a:p>
        </p:txBody>
      </p:sp>
      <p:sp>
        <p:nvSpPr>
          <p:cNvPr id="293"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296"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297" name="4:9"/>
          <p:cNvSpPr txBox="1"/>
          <p:nvPr/>
        </p:nvSpPr>
        <p:spPr>
          <a:xfrm>
            <a:off x="4291271" y="2636232"/>
            <a:ext cx="2921443"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4:9</a:t>
            </a:r>
          </a:p>
        </p:txBody>
      </p:sp>
      <p:sp>
        <p:nvSpPr>
          <p:cNvPr id="298"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
        <p:nvSpPr>
          <p:cNvPr id="299" name="2:3-5"/>
          <p:cNvSpPr txBox="1"/>
          <p:nvPr/>
        </p:nvSpPr>
        <p:spPr>
          <a:xfrm>
            <a:off x="4572000" y="3202926"/>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2:3-5</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302"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303" name="4:9"/>
          <p:cNvSpPr txBox="1"/>
          <p:nvPr/>
        </p:nvSpPr>
        <p:spPr>
          <a:xfrm>
            <a:off x="4291271" y="2636232"/>
            <a:ext cx="2921443"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4:9</a:t>
            </a:r>
          </a:p>
        </p:txBody>
      </p:sp>
      <p:sp>
        <p:nvSpPr>
          <p:cNvPr id="304"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
        <p:nvSpPr>
          <p:cNvPr id="305" name="2:3-5"/>
          <p:cNvSpPr txBox="1"/>
          <p:nvPr/>
        </p:nvSpPr>
        <p:spPr>
          <a:xfrm>
            <a:off x="4572000" y="3202926"/>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2:3-5</a:t>
            </a:r>
          </a:p>
        </p:txBody>
      </p:sp>
      <p:sp>
        <p:nvSpPr>
          <p:cNvPr id="306" name=",13"/>
          <p:cNvSpPr txBox="1"/>
          <p:nvPr/>
        </p:nvSpPr>
        <p:spPr>
          <a:xfrm>
            <a:off x="6021801" y="2102908"/>
            <a:ext cx="930589"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,13</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309"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310" name="4:9"/>
          <p:cNvSpPr txBox="1"/>
          <p:nvPr/>
        </p:nvSpPr>
        <p:spPr>
          <a:xfrm>
            <a:off x="4291271" y="2636232"/>
            <a:ext cx="2921443"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4:9</a:t>
            </a:r>
          </a:p>
        </p:txBody>
      </p:sp>
      <p:sp>
        <p:nvSpPr>
          <p:cNvPr id="311"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
        <p:nvSpPr>
          <p:cNvPr id="312" name="2:3-5"/>
          <p:cNvSpPr txBox="1"/>
          <p:nvPr/>
        </p:nvSpPr>
        <p:spPr>
          <a:xfrm>
            <a:off x="4572000" y="3202926"/>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2:3-5</a:t>
            </a:r>
          </a:p>
        </p:txBody>
      </p:sp>
      <p:sp>
        <p:nvSpPr>
          <p:cNvPr id="313" name="1 Corinthians 9:19-23"/>
          <p:cNvSpPr txBox="1"/>
          <p:nvPr/>
        </p:nvSpPr>
        <p:spPr>
          <a:xfrm>
            <a:off x="1931287" y="3858727"/>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9:19-23</a:t>
            </a:r>
          </a:p>
        </p:txBody>
      </p:sp>
      <p:sp>
        <p:nvSpPr>
          <p:cNvPr id="314" name=",13"/>
          <p:cNvSpPr txBox="1"/>
          <p:nvPr/>
        </p:nvSpPr>
        <p:spPr>
          <a:xfrm>
            <a:off x="6021801" y="2102908"/>
            <a:ext cx="930589"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,13</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317"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318" name="4:9"/>
          <p:cNvSpPr txBox="1"/>
          <p:nvPr/>
        </p:nvSpPr>
        <p:spPr>
          <a:xfrm>
            <a:off x="4291271" y="2636232"/>
            <a:ext cx="2921443"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4:9</a:t>
            </a:r>
          </a:p>
        </p:txBody>
      </p:sp>
      <p:sp>
        <p:nvSpPr>
          <p:cNvPr id="319"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
        <p:nvSpPr>
          <p:cNvPr id="320" name="2:3-5"/>
          <p:cNvSpPr txBox="1"/>
          <p:nvPr/>
        </p:nvSpPr>
        <p:spPr>
          <a:xfrm>
            <a:off x="4572000" y="3202926"/>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2:3-5</a:t>
            </a:r>
          </a:p>
        </p:txBody>
      </p:sp>
      <p:sp>
        <p:nvSpPr>
          <p:cNvPr id="321" name="1 Corinthians 9:19-23"/>
          <p:cNvSpPr txBox="1"/>
          <p:nvPr/>
        </p:nvSpPr>
        <p:spPr>
          <a:xfrm>
            <a:off x="1931287" y="3858727"/>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9:19-23</a:t>
            </a:r>
          </a:p>
        </p:txBody>
      </p:sp>
      <p:sp>
        <p:nvSpPr>
          <p:cNvPr id="322" name=",13"/>
          <p:cNvSpPr txBox="1"/>
          <p:nvPr/>
        </p:nvSpPr>
        <p:spPr>
          <a:xfrm>
            <a:off x="6021801" y="2102908"/>
            <a:ext cx="930589"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,13</a:t>
            </a:r>
          </a:p>
        </p:txBody>
      </p:sp>
      <p:sp>
        <p:nvSpPr>
          <p:cNvPr id="323" name="1 Peter 2:15,16"/>
          <p:cNvSpPr txBox="1"/>
          <p:nvPr/>
        </p:nvSpPr>
        <p:spPr>
          <a:xfrm>
            <a:off x="1931287" y="452355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Peter 2:15,16</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326" name="Galatians 5:1"/>
          <p:cNvSpPr txBox="1"/>
          <p:nvPr/>
        </p:nvSpPr>
        <p:spPr>
          <a:xfrm>
            <a:off x="1931287" y="207856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Galatians 5:1</a:t>
            </a:r>
          </a:p>
        </p:txBody>
      </p:sp>
      <p:sp>
        <p:nvSpPr>
          <p:cNvPr id="327" name="4:9"/>
          <p:cNvSpPr txBox="1"/>
          <p:nvPr/>
        </p:nvSpPr>
        <p:spPr>
          <a:xfrm>
            <a:off x="4291271" y="2636232"/>
            <a:ext cx="2921443"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4:9</a:t>
            </a:r>
          </a:p>
        </p:txBody>
      </p:sp>
      <p:sp>
        <p:nvSpPr>
          <p:cNvPr id="328" name="IN SUBJECTION TO JESUS"/>
          <p:cNvSpPr txBox="1"/>
          <p:nvPr/>
        </p:nvSpPr>
        <p:spPr>
          <a:xfrm>
            <a:off x="1099896" y="1413736"/>
            <a:ext cx="6944210"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IN SUBJECTION TO JESUS</a:t>
            </a:r>
          </a:p>
        </p:txBody>
      </p:sp>
      <p:sp>
        <p:nvSpPr>
          <p:cNvPr id="329" name="2:3-5"/>
          <p:cNvSpPr txBox="1"/>
          <p:nvPr/>
        </p:nvSpPr>
        <p:spPr>
          <a:xfrm>
            <a:off x="4572000" y="3202926"/>
            <a:ext cx="282099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2:3-5</a:t>
            </a:r>
          </a:p>
        </p:txBody>
      </p:sp>
      <p:sp>
        <p:nvSpPr>
          <p:cNvPr id="330" name="1 Corinthians 9:19-23"/>
          <p:cNvSpPr txBox="1"/>
          <p:nvPr/>
        </p:nvSpPr>
        <p:spPr>
          <a:xfrm>
            <a:off x="1931287" y="3858727"/>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Corinthians 9:19-23</a:t>
            </a:r>
          </a:p>
        </p:txBody>
      </p:sp>
      <p:sp>
        <p:nvSpPr>
          <p:cNvPr id="331" name=",13"/>
          <p:cNvSpPr txBox="1"/>
          <p:nvPr/>
        </p:nvSpPr>
        <p:spPr>
          <a:xfrm>
            <a:off x="6021801" y="2102908"/>
            <a:ext cx="930589"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,13</a:t>
            </a:r>
          </a:p>
        </p:txBody>
      </p:sp>
      <p:sp>
        <p:nvSpPr>
          <p:cNvPr id="332" name="1 Peter 2:15,16"/>
          <p:cNvSpPr txBox="1"/>
          <p:nvPr/>
        </p:nvSpPr>
        <p:spPr>
          <a:xfrm>
            <a:off x="1931287" y="452355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1 Peter 2:15,16</a:t>
            </a:r>
          </a:p>
        </p:txBody>
      </p:sp>
      <p:sp>
        <p:nvSpPr>
          <p:cNvPr id="333" name=",20-24"/>
          <p:cNvSpPr txBox="1"/>
          <p:nvPr/>
        </p:nvSpPr>
        <p:spPr>
          <a:xfrm>
            <a:off x="6183240" y="4523552"/>
            <a:ext cx="1653335"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,20-24</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Tree>
  </p:cSld>
  <p:clrMapOvr>
    <a:masterClrMapping/>
  </p:clrMapOvr>
  <mc:AlternateContent xmlns:mc="http://schemas.openxmlformats.org/markup-compatibility/2006" xmlns:p14="http://schemas.microsoft.com/office/powerpoint/2010/main">
    <mc:Choice Requires="p14">
      <p:transition spd="slow" p14:dur="2000" advClick="0" advTm="0">
        <p:fade/>
      </p:transition>
    </mc:Choice>
    <mc:Fallback xmlns="" xmlns:m="http://schemas.openxmlformats.org/officeDocument/2006/math" xmlns:a14="http://schemas.microsoft.com/office/drawing/2010/main">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9" name="Group"/>
          <p:cNvGrpSpPr/>
          <p:nvPr/>
        </p:nvGrpSpPr>
        <p:grpSpPr>
          <a:xfrm>
            <a:off x="-709426" y="0"/>
            <a:ext cx="4572001" cy="6897871"/>
            <a:chOff x="0" y="0"/>
            <a:chExt cx="6502400" cy="9810303"/>
          </a:xfrm>
        </p:grpSpPr>
        <p:pic>
          <p:nvPicPr>
            <p:cNvPr id="337"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338"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340"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Tree>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xmlns:m="http://schemas.openxmlformats.org/officeDocument/2006/math" xmlns:a14="http://schemas.microsoft.com/office/drawing/2010/main">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4" name="Group"/>
          <p:cNvGrpSpPr/>
          <p:nvPr/>
        </p:nvGrpSpPr>
        <p:grpSpPr>
          <a:xfrm>
            <a:off x="-709426" y="0"/>
            <a:ext cx="4572001" cy="6897871"/>
            <a:chOff x="0" y="0"/>
            <a:chExt cx="6502400" cy="9810303"/>
          </a:xfrm>
        </p:grpSpPr>
        <p:pic>
          <p:nvPicPr>
            <p:cNvPr id="342" name="pexels-marianna-69205.jpg" descr="pexels-marianna-69205.jpg"/>
            <p:cNvPicPr>
              <a:picLocks noChangeAspect="1"/>
            </p:cNvPicPr>
            <p:nvPr/>
          </p:nvPicPr>
          <p:blipFill>
            <a:blip r:embed="rId2"/>
            <a:stretch>
              <a:fillRect/>
            </a:stretch>
          </p:blipFill>
          <p:spPr>
            <a:xfrm>
              <a:off x="0" y="0"/>
              <a:ext cx="6502400" cy="9753600"/>
            </a:xfrm>
            <a:prstGeom prst="rect">
              <a:avLst/>
            </a:prstGeom>
            <a:ln w="12700" cap="flat">
              <a:noFill/>
              <a:miter lim="400000"/>
            </a:ln>
            <a:effectLst/>
          </p:spPr>
        </p:pic>
        <p:sp>
          <p:nvSpPr>
            <p:cNvPr id="343" name="Photo by Marianna from Pexels"/>
            <p:cNvSpPr txBox="1"/>
            <p:nvPr/>
          </p:nvSpPr>
          <p:spPr>
            <a:xfrm>
              <a:off x="2100980" y="9461489"/>
              <a:ext cx="2988852" cy="3488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p>
              <a:pPr defTabSz="321457" hangingPunct="0">
                <a:defRPr>
                  <a:latin typeface="Helvetica Neue Light"/>
                  <a:ea typeface="Helvetica Neue Light"/>
                  <a:cs typeface="Helvetica Neue Light"/>
                  <a:sym typeface="Helvetica Neue Light"/>
                </a:defRPr>
              </a:pPr>
              <a:r>
                <a:rPr sz="1125" kern="0">
                  <a:solidFill>
                    <a:srgbClr val="FFFFFF"/>
                  </a:solidFill>
                  <a:latin typeface="Helvetica Neue Light"/>
                  <a:sym typeface="Helvetica Neue Light"/>
                </a:rPr>
                <a:t>Photo by </a:t>
              </a:r>
              <a:r>
                <a:rPr sz="1125" b="1" kern="0">
                  <a:solidFill>
                    <a:srgbClr val="FFFFFF"/>
                  </a:solidFill>
                  <a:latin typeface="Helvetica Neue"/>
                  <a:sym typeface="Helvetica Neue"/>
                </a:rPr>
                <a:t>Marianna</a:t>
              </a:r>
              <a:r>
                <a:rPr sz="1125" kern="0">
                  <a:solidFill>
                    <a:srgbClr val="FFFFFF"/>
                  </a:solidFill>
                  <a:latin typeface="Helvetica Neue Light"/>
                  <a:sym typeface="Helvetica Neue Light"/>
                </a:rPr>
                <a:t> from </a:t>
              </a:r>
              <a:r>
                <a:rPr sz="1125" b="1" kern="0">
                  <a:solidFill>
                    <a:srgbClr val="FFFFFF"/>
                  </a:solidFill>
                  <a:latin typeface="Helvetica Neue"/>
                  <a:sym typeface="Helvetica Neue"/>
                  <a:hlinkClick r:id="rId3"/>
                </a:rPr>
                <a:t>Pexels</a:t>
              </a:r>
            </a:p>
          </p:txBody>
        </p:sp>
      </p:grpSp>
      <p:sp>
        <p:nvSpPr>
          <p:cNvPr id="34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346" name="2 Peter 2:18-20"/>
          <p:cNvSpPr txBox="1"/>
          <p:nvPr/>
        </p:nvSpPr>
        <p:spPr>
          <a:xfrm>
            <a:off x="3051335" y="3068292"/>
            <a:ext cx="5281426"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2 Peter 2:18-20</a:t>
            </a:r>
          </a:p>
        </p:txBody>
      </p:sp>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grpSp>
        <p:nvGrpSpPr>
          <p:cNvPr id="353" name="Group"/>
          <p:cNvGrpSpPr/>
          <p:nvPr/>
        </p:nvGrpSpPr>
        <p:grpSpPr>
          <a:xfrm>
            <a:off x="330058" y="426933"/>
            <a:ext cx="2454988" cy="5128477"/>
            <a:chOff x="-184150" y="-184149"/>
            <a:chExt cx="3491537" cy="7293832"/>
          </a:xfrm>
        </p:grpSpPr>
        <p:pic>
          <p:nvPicPr>
            <p:cNvPr id="349" name="Line Line" descr="Line Line"/>
            <p:cNvPicPr>
              <a:picLocks/>
            </p:cNvPicPr>
            <p:nvPr/>
          </p:nvPicPr>
          <p:blipFill>
            <a:blip r:embed="rId2"/>
            <a:stretch>
              <a:fillRect/>
            </a:stretch>
          </p:blipFill>
          <p:spPr>
            <a:xfrm rot="5400000">
              <a:off x="-2085298" y="3278616"/>
              <a:ext cx="7293833" cy="368301"/>
            </a:xfrm>
            <a:prstGeom prst="rect">
              <a:avLst/>
            </a:prstGeom>
            <a:effectLst/>
          </p:spPr>
        </p:pic>
        <p:pic>
          <p:nvPicPr>
            <p:cNvPr id="351" name="Line Line" descr="Line Line"/>
            <p:cNvPicPr>
              <a:picLocks/>
            </p:cNvPicPr>
            <p:nvPr/>
          </p:nvPicPr>
          <p:blipFill>
            <a:blip r:embed="rId3"/>
            <a:stretch>
              <a:fillRect/>
            </a:stretch>
          </p:blipFill>
          <p:spPr>
            <a:xfrm>
              <a:off x="-184150" y="309721"/>
              <a:ext cx="3491538" cy="368301"/>
            </a:xfrm>
            <a:prstGeom prst="rect">
              <a:avLst/>
            </a:prstGeom>
            <a:effectLst/>
          </p:spPr>
        </p:pic>
      </p:grpSp>
    </p:spTree>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xmlns:m="http://schemas.openxmlformats.org/officeDocument/2006/math" xmlns:a14="http://schemas.microsoft.com/office/drawing/2010/main">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sp>
        <p:nvSpPr>
          <p:cNvPr id="356" name="GIVE ME"/>
          <p:cNvSpPr txBox="1"/>
          <p:nvPr/>
        </p:nvSpPr>
        <p:spPr>
          <a:xfrm>
            <a:off x="1589663"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grpSp>
        <p:nvGrpSpPr>
          <p:cNvPr id="361" name="Group"/>
          <p:cNvGrpSpPr/>
          <p:nvPr/>
        </p:nvGrpSpPr>
        <p:grpSpPr>
          <a:xfrm>
            <a:off x="330058" y="426933"/>
            <a:ext cx="2454988" cy="5128477"/>
            <a:chOff x="-184150" y="-184149"/>
            <a:chExt cx="3491537" cy="7293832"/>
          </a:xfrm>
        </p:grpSpPr>
        <p:pic>
          <p:nvPicPr>
            <p:cNvPr id="357" name="Line Line" descr="Line Line"/>
            <p:cNvPicPr>
              <a:picLocks/>
            </p:cNvPicPr>
            <p:nvPr/>
          </p:nvPicPr>
          <p:blipFill>
            <a:blip r:embed="rId2"/>
            <a:stretch>
              <a:fillRect/>
            </a:stretch>
          </p:blipFill>
          <p:spPr>
            <a:xfrm rot="5400000">
              <a:off x="-2085298" y="3278616"/>
              <a:ext cx="7293833" cy="368301"/>
            </a:xfrm>
            <a:prstGeom prst="rect">
              <a:avLst/>
            </a:prstGeom>
            <a:effectLst/>
          </p:spPr>
        </p:pic>
        <p:pic>
          <p:nvPicPr>
            <p:cNvPr id="359" name="Line Line" descr="Line Line"/>
            <p:cNvPicPr>
              <a:picLocks/>
            </p:cNvPicPr>
            <p:nvPr/>
          </p:nvPicPr>
          <p:blipFill>
            <a:blip r:embed="rId3"/>
            <a:stretch>
              <a:fillRect/>
            </a:stretch>
          </p:blipFill>
          <p:spPr>
            <a:xfrm>
              <a:off x="-184150" y="309721"/>
              <a:ext cx="3491538" cy="368301"/>
            </a:xfrm>
            <a:prstGeom prst="rect">
              <a:avLst/>
            </a:prstGeom>
            <a:effectLst/>
          </p:spPr>
        </p:pic>
      </p:grpSp>
    </p:spTree>
  </p:cSld>
  <p:clrMapOvr>
    <a:masterClrMapping/>
  </p:clrMapOvr>
  <mc:AlternateContent xmlns:mc="http://schemas.openxmlformats.org/markup-compatibility/2006" xmlns:p14="http://schemas.microsoft.com/office/powerpoint/2010/main">
    <mc:Choice Requires="p14">
      <p:transition spd="slow" p14:dur="2000" advClick="0" advTm="0">
        <p:wipe dir="r"/>
      </p:transition>
    </mc:Choice>
    <mc:Fallback xmlns="" xmlns:m="http://schemas.openxmlformats.org/officeDocument/2006/math" xmlns:a14="http://schemas.microsoft.com/office/drawing/2010/main">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LIBERTY"/>
          <p:cNvSpPr txBox="1"/>
          <p:nvPr/>
        </p:nvSpPr>
        <p:spPr>
          <a:xfrm>
            <a:off x="1491829" y="151619"/>
            <a:ext cx="6160342" cy="1695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5000" b="1">
                <a:solidFill>
                  <a:srgbClr val="B6D0C0"/>
                </a:solidFill>
                <a:latin typeface="Times New Roman"/>
                <a:ea typeface="Times New Roman"/>
                <a:cs typeface="Times New Roman"/>
                <a:sym typeface="Times New Roman"/>
              </a:defRPr>
            </a:lvl1pPr>
          </a:lstStyle>
          <a:p>
            <a:pPr algn="ctr" defTabSz="1219126" hangingPunct="0"/>
            <a:r>
              <a:rPr sz="10547" kern="0"/>
              <a:t>LIBERTY</a:t>
            </a:r>
          </a:p>
        </p:txBody>
      </p:sp>
      <p:grpSp>
        <p:nvGrpSpPr>
          <p:cNvPr id="368" name="Group"/>
          <p:cNvGrpSpPr/>
          <p:nvPr/>
        </p:nvGrpSpPr>
        <p:grpSpPr>
          <a:xfrm>
            <a:off x="330058" y="426933"/>
            <a:ext cx="2454988" cy="5128477"/>
            <a:chOff x="-184150" y="-184149"/>
            <a:chExt cx="3491537" cy="7293832"/>
          </a:xfrm>
        </p:grpSpPr>
        <p:pic>
          <p:nvPicPr>
            <p:cNvPr id="364" name="Line Line" descr="Line Line"/>
            <p:cNvPicPr>
              <a:picLocks/>
            </p:cNvPicPr>
            <p:nvPr/>
          </p:nvPicPr>
          <p:blipFill>
            <a:blip r:embed="rId2"/>
            <a:stretch>
              <a:fillRect/>
            </a:stretch>
          </p:blipFill>
          <p:spPr>
            <a:xfrm rot="5400000">
              <a:off x="-2085298" y="3278616"/>
              <a:ext cx="7293833" cy="368301"/>
            </a:xfrm>
            <a:prstGeom prst="rect">
              <a:avLst/>
            </a:prstGeom>
            <a:effectLst/>
          </p:spPr>
        </p:pic>
        <p:pic>
          <p:nvPicPr>
            <p:cNvPr id="366" name="Line Line" descr="Line Line"/>
            <p:cNvPicPr>
              <a:picLocks/>
            </p:cNvPicPr>
            <p:nvPr/>
          </p:nvPicPr>
          <p:blipFill>
            <a:blip r:embed="rId3"/>
            <a:stretch>
              <a:fillRect/>
            </a:stretch>
          </p:blipFill>
          <p:spPr>
            <a:xfrm>
              <a:off x="-184150" y="309721"/>
              <a:ext cx="3491538" cy="368301"/>
            </a:xfrm>
            <a:prstGeom prst="rect">
              <a:avLst/>
            </a:prstGeom>
            <a:effectLst/>
          </p:spPr>
        </p:pic>
      </p:grpSp>
      <p:sp>
        <p:nvSpPr>
          <p:cNvPr id="369" name="GIVE ME"/>
          <p:cNvSpPr txBox="1"/>
          <p:nvPr/>
        </p:nvSpPr>
        <p:spPr>
          <a:xfrm>
            <a:off x="1589663" y="-136707"/>
            <a:ext cx="2462214"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GIVE ME</a:t>
            </a:r>
          </a:p>
        </p:txBody>
      </p:sp>
      <p:sp>
        <p:nvSpPr>
          <p:cNvPr id="370" name="OVERCOMING DEATH"/>
          <p:cNvSpPr txBox="1"/>
          <p:nvPr/>
        </p:nvSpPr>
        <p:spPr>
          <a:xfrm>
            <a:off x="1550339" y="1413736"/>
            <a:ext cx="6043322" cy="721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6000" b="1">
                <a:latin typeface="Times New Roman"/>
                <a:ea typeface="Times New Roman"/>
                <a:cs typeface="Times New Roman"/>
                <a:sym typeface="Times New Roman"/>
              </a:defRPr>
            </a:lvl1pPr>
          </a:lstStyle>
          <a:p>
            <a:pPr algn="ctr" defTabSz="1219126" hangingPunct="0"/>
            <a:r>
              <a:rPr sz="4219" kern="0">
                <a:solidFill>
                  <a:srgbClr val="FFFFFF"/>
                </a:solidFill>
              </a:rPr>
              <a:t>OVERCOMING DEATH</a:t>
            </a:r>
          </a:p>
        </p:txBody>
      </p:sp>
    </p:spTree>
  </p:cSld>
  <p:clrMapOvr>
    <a:masterClrMapping/>
  </p:clrMapOvr>
  <mc:AlternateContent xmlns:mc="http://schemas.openxmlformats.org/markup-compatibility/2006" xmlns:p14="http://schemas.microsoft.com/office/powerpoint/2010/main">
    <mc:Choice Requires="p14">
      <p:transition spd="slow" p14:dur="2000">
        <p:wipe dir="r"/>
      </p:transition>
    </mc:Choice>
    <mc:Fallback xmlns="" xmlns:m="http://schemas.openxmlformats.org/officeDocument/2006/math" xmlns:a14="http://schemas.microsoft.com/office/drawing/2010/main">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p:fade/>
      </p:transition>
    </mc:Choice>
    <mc:Fallback xmlns="" xmlns:m="http://schemas.openxmlformats.org/officeDocument/2006/math" xmlns:a14="http://schemas.microsoft.com/office/drawing/2010/main">
      <p:transition spd="slow">
        <p:fade/>
      </p:transition>
    </mc:Fallback>
  </mc:AlternateContent>
</p:sld>
</file>

<file path=ppt/theme/theme1.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73393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1278</TotalTime>
  <Words>528</Words>
  <Application>Microsoft Office PowerPoint</Application>
  <PresentationFormat>On-screen Show (4:3)</PresentationFormat>
  <Paragraphs>160</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Calibri</vt:lpstr>
      <vt:lpstr>Helvetica Neue</vt:lpstr>
      <vt:lpstr>Helvetica Neue Light</vt:lpstr>
      <vt:lpstr>Helvetica Neue Medium</vt:lpstr>
      <vt:lpstr>Times New Roman</vt:lpstr>
      <vt:lpstr>20_BasicBlack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AQ2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Template</dc:title>
  <dc:creator>RJStevensMusic.com</dc:creator>
  <dc:description/>
  <cp:lastModifiedBy>Michael Hepner</cp:lastModifiedBy>
  <cp:revision>96</cp:revision>
  <dcterms:created xsi:type="dcterms:W3CDTF">2008-03-16T18:22:36Z</dcterms:created>
  <dcterms:modified xsi:type="dcterms:W3CDTF">2026-09-14T13:56:23Z</dcterms:modified>
</cp:coreProperties>
</file>