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6" r:id="rId1"/>
    <p:sldMasterId id="2147483878" r:id="rId2"/>
  </p:sldMasterIdLst>
  <p:notesMasterIdLst>
    <p:notesMasterId r:id="rId28"/>
  </p:notesMasterIdLst>
  <p:sldIdLst>
    <p:sldId id="256" r:id="rId3"/>
    <p:sldId id="257" r:id="rId4"/>
    <p:sldId id="258" r:id="rId5"/>
    <p:sldId id="259" r:id="rId6"/>
    <p:sldId id="759" r:id="rId7"/>
    <p:sldId id="261" r:id="rId8"/>
    <p:sldId id="262" r:id="rId9"/>
    <p:sldId id="263" r:id="rId10"/>
    <p:sldId id="264" r:id="rId11"/>
    <p:sldId id="760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65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re-Service" id="{3C64C86B-CB58-4823-BD8C-F68585D6F563}">
          <p14:sldIdLst/>
        </p14:section>
        <p14:section name="Song" id="{D8F5DF2E-0DD5-48CF-943A-FBF98F807EFB}">
          <p14:sldIdLst/>
        </p14:section>
        <p14:section name="Prayer" id="{785FF2CF-754D-491F-BE90-82FA25063A3E}">
          <p14:sldIdLst/>
        </p14:section>
        <p14:section name="Exhortation and Dismissal" id="{ABD5E9EE-E79A-42ED-AA6A-24EF3777B493}">
          <p14:sldIdLst>
            <p14:sldId id="256"/>
            <p14:sldId id="257"/>
            <p14:sldId id="258"/>
            <p14:sldId id="259"/>
            <p14:sldId id="759"/>
            <p14:sldId id="261"/>
            <p14:sldId id="262"/>
            <p14:sldId id="263"/>
            <p14:sldId id="264"/>
            <p14:sldId id="760"/>
            <p14:sldId id="266"/>
            <p14:sldId id="267"/>
            <p14:sldId id="268"/>
            <p14:sldId id="269"/>
            <p14:sldId id="270"/>
            <p14:sldId id="271"/>
            <p14:sldId id="272"/>
            <p14:sldId id="273"/>
            <p14:sldId id="274"/>
            <p14:sldId id="275"/>
            <p14:sldId id="276"/>
            <p14:sldId id="277"/>
            <p14:sldId id="278"/>
            <p14:sldId id="279"/>
            <p14:sldId id="26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34623" autoAdjust="0"/>
    <p:restoredTop sz="86325" autoAdjust="0"/>
  </p:normalViewPr>
  <p:slideViewPr>
    <p:cSldViewPr>
      <p:cViewPr varScale="1">
        <p:scale>
          <a:sx n="64" d="100"/>
          <a:sy n="64" d="100"/>
        </p:scale>
        <p:origin x="1421" y="2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4260"/>
    </p:cViewPr>
  </p:sorterViewPr>
  <p:notesViewPr>
    <p:cSldViewPr>
      <p:cViewPr varScale="1">
        <p:scale>
          <a:sx n="76" d="100"/>
          <a:sy n="76" d="100"/>
        </p:scale>
        <p:origin x="-2971" y="-8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8DE7A2-50D1-4400-88E2-5E32D940C051}" type="datetimeFigureOut">
              <a:rPr lang="en-US"/>
              <a:pPr/>
              <a:t>9/14/2026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9F674F-5FF1-4C50-AE02-5B1470F93F7E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2266" y="-2022"/>
            <a:ext cx="9146266" cy="6861037"/>
            <a:chOff x="-2266" y="-2022"/>
            <a:chExt cx="9146266" cy="686103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5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1" y="2222624"/>
            <a:ext cx="5917677" cy="2554758"/>
          </a:xfrm>
        </p:spPr>
        <p:txBody>
          <a:bodyPr anchor="b"/>
          <a:lstStyle>
            <a:lvl1pPr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866441" y="4777380"/>
            <a:ext cx="5917677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7497419" y="1824010"/>
            <a:ext cx="990599" cy="240258"/>
          </a:xfrm>
        </p:spPr>
        <p:txBody>
          <a:bodyPr/>
          <a:lstStyle>
            <a:lvl1pPr algn="l">
              <a:defRPr sz="900" b="0" i="0">
                <a:solidFill>
                  <a:schemeClr val="bg1"/>
                </a:solidFill>
              </a:defRPr>
            </a:lvl1pPr>
          </a:lstStyle>
          <a:p>
            <a:fld id="{94EBEC99-BF0C-402D-B97E-F8E1AF59CFF3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6246568" y="3264407"/>
            <a:ext cx="3859795" cy="228659"/>
          </a:xfrm>
        </p:spPr>
        <p:txBody>
          <a:bodyPr/>
          <a:lstStyle>
            <a:lvl1pPr>
              <a:defRPr sz="900" b="0" i="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fld id="{881DCC3F-1DDB-47CB-B47B-795CEAAA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1734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EC99-BF0C-402D-B97E-F8E1AF59CFF3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881DCC3F-1DDB-47CB-B47B-795CEAAA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7418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2266" y="-2022"/>
            <a:ext cx="9146266" cy="6861037"/>
            <a:chOff x="-2266" y="-2022"/>
            <a:chExt cx="9146266" cy="686103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687606">
              <a:off x="3320102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7"/>
            <p:cNvSpPr/>
            <p:nvPr/>
          </p:nvSpPr>
          <p:spPr bwMode="gray">
            <a:xfrm rot="16200000">
              <a:off x="3105027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5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66443" y="2257588"/>
            <a:ext cx="3101763" cy="3020343"/>
          </a:xfrm>
        </p:spPr>
        <p:txBody>
          <a:bodyPr anchor="ctr"/>
          <a:lstStyle>
            <a:lvl1pPr algn="l">
              <a:defRPr sz="3200" b="0" cap="none"/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r>
              <a:rPr lang="en-US" dirty="0"/>
              <a:t>third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19261" y="2257267"/>
            <a:ext cx="3054653" cy="3020345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EC99-BF0C-402D-B97E-F8E1AF59CFF3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45644" y="39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881DCC3F-1DDB-47CB-B47B-795CEAAA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292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66440" y="2489199"/>
            <a:ext cx="3636979" cy="353060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0580" y="2489199"/>
            <a:ext cx="3636981" cy="3553245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EC99-BF0C-402D-B97E-F8E1AF59CFF3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881DCC3F-1DDB-47CB-B47B-795CEAAA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70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0" y="2489200"/>
            <a:ext cx="3636979" cy="75929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6441" y="3248040"/>
            <a:ext cx="3636978" cy="277176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0580" y="2488750"/>
            <a:ext cx="3636980" cy="75929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0581" y="3248040"/>
            <a:ext cx="3636980" cy="277390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EC99-BF0C-402D-B97E-F8E1AF59CFF3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881DCC3F-1DDB-47CB-B47B-795CEAAA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986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EC99-BF0C-402D-B97E-F8E1AF59CFF3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881DCC3F-1DDB-47CB-B47B-795CEAAA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921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EC99-BF0C-402D-B97E-F8E1AF59CFF3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745644" y="-1404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881DCC3F-1DDB-47CB-B47B-795CEAAA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133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2266" y="-2022"/>
            <a:ext cx="9146266" cy="6861037"/>
            <a:chOff x="-2266" y="-2022"/>
            <a:chExt cx="9146266" cy="6861037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15687606">
              <a:off x="2769747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8"/>
            <p:cNvSpPr/>
            <p:nvPr/>
          </p:nvSpPr>
          <p:spPr bwMode="gray">
            <a:xfrm rot="16200000">
              <a:off x="2548536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5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1447800"/>
            <a:ext cx="2712590" cy="1495588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68927" y="1452881"/>
            <a:ext cx="3632850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440" y="3086845"/>
            <a:ext cx="2712590" cy="2938036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EC99-BF0C-402D-B97E-F8E1AF59CFF3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7745644" y="-1404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881DCC3F-1DDB-47CB-B47B-795CEAAA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352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2266" y="-2022"/>
            <a:ext cx="9146266" cy="6861037"/>
            <a:chOff x="-2266" y="-2022"/>
            <a:chExt cx="9146266" cy="6861037"/>
          </a:xfrm>
        </p:grpSpPr>
        <p:sp>
          <p:nvSpPr>
            <p:cNvPr id="21" name="Rectangle 20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Oval 25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15687606">
              <a:off x="3074559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8"/>
            <p:cNvSpPr/>
            <p:nvPr/>
          </p:nvSpPr>
          <p:spPr bwMode="gray">
            <a:xfrm rot="16200000">
              <a:off x="2852610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7" name="Freeform 5"/>
            <p:cNvSpPr>
              <a:spLocks noEditPoints="1"/>
            </p:cNvSpPr>
            <p:nvPr/>
          </p:nvSpPr>
          <p:spPr bwMode="gray">
            <a:xfrm>
              <a:off x="0" y="5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1591" y="1343112"/>
            <a:ext cx="3001938" cy="1613085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722909" y="1320800"/>
            <a:ext cx="2791102" cy="42164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51592" y="3086100"/>
            <a:ext cx="3001938" cy="24511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EC99-BF0C-402D-B97E-F8E1AF59CFF3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7745644" y="-1404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881DCC3F-1DDB-47CB-B47B-795CEAAA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0345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2266" y="-2022"/>
            <a:ext cx="9146266" cy="6861037"/>
            <a:chOff x="-2266" y="-2022"/>
            <a:chExt cx="9146266" cy="686103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204164">
              <a:off x="426788" y="456424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Rectangle 14"/>
            <p:cNvSpPr/>
            <p:nvPr/>
          </p:nvSpPr>
          <p:spPr>
            <a:xfrm>
              <a:off x="421503" y="402165"/>
              <a:ext cx="8327939" cy="3141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 bwMode="gray">
            <a:xfrm rot="10800000">
              <a:off x="485023" y="2670079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/>
            <p:cNvSpPr>
              <a:spLocks noEditPoints="1"/>
            </p:cNvSpPr>
            <p:nvPr/>
          </p:nvSpPr>
          <p:spPr bwMode="gray">
            <a:xfrm>
              <a:off x="0" y="5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961453"/>
            <a:ext cx="6422002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1" y="685800"/>
            <a:ext cx="6422004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443" y="5528191"/>
            <a:ext cx="6422003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EC99-BF0C-402D-B97E-F8E1AF59CFF3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7745644" y="-7177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12364" y="295730"/>
            <a:ext cx="738909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881DCC3F-1DDB-47CB-B47B-795CEAAA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537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2266" y="-2022"/>
            <a:ext cx="9146266" cy="6861037"/>
            <a:chOff x="-2266" y="-2022"/>
            <a:chExt cx="9146266" cy="686103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17"/>
            <p:cNvSpPr/>
            <p:nvPr/>
          </p:nvSpPr>
          <p:spPr>
            <a:xfrm>
              <a:off x="485023" y="4343399"/>
              <a:ext cx="8182128" cy="21124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21010068">
              <a:off x="6359946" y="2780895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Freeform 13"/>
            <p:cNvSpPr/>
            <p:nvPr/>
          </p:nvSpPr>
          <p:spPr bwMode="gray">
            <a:xfrm>
              <a:off x="485023" y="2854646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/>
            <p:cNvSpPr>
              <a:spLocks noEditPoints="1"/>
            </p:cNvSpPr>
            <p:nvPr/>
          </p:nvSpPr>
          <p:spPr bwMode="gray">
            <a:xfrm>
              <a:off x="0" y="5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927101"/>
            <a:ext cx="6422004" cy="169272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half" idx="13"/>
          </p:nvPr>
        </p:nvSpPr>
        <p:spPr>
          <a:xfrm>
            <a:off x="866440" y="3488023"/>
            <a:ext cx="6422005" cy="2536857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EC99-BF0C-402D-B97E-F8E1AF59CFF3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7745644" y="-7177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12364" y="295730"/>
            <a:ext cx="738909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881DCC3F-1DDB-47CB-B47B-795CEAAA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559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2266" y="-2022"/>
            <a:ext cx="9146266" cy="6861037"/>
            <a:chOff x="-2266" y="-2022"/>
            <a:chExt cx="9146266" cy="6861037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21010068">
              <a:off x="6359946" y="430920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12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3" name="Freeform 5"/>
            <p:cNvSpPr>
              <a:spLocks noEditPoints="1"/>
            </p:cNvSpPr>
            <p:nvPr/>
          </p:nvSpPr>
          <p:spPr bwMode="gray">
            <a:xfrm>
              <a:off x="0" y="5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11" name="TextBox 10"/>
          <p:cNvSpPr txBox="1"/>
          <p:nvPr/>
        </p:nvSpPr>
        <p:spPr bwMode="gray">
          <a:xfrm>
            <a:off x="7033421" y="2893960"/>
            <a:ext cx="6792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80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”</a:t>
            </a:r>
          </a:p>
        </p:txBody>
      </p:sp>
      <p:sp>
        <p:nvSpPr>
          <p:cNvPr id="10" name="TextBox 9"/>
          <p:cNvSpPr txBox="1"/>
          <p:nvPr/>
        </p:nvSpPr>
        <p:spPr bwMode="gray">
          <a:xfrm>
            <a:off x="625840" y="590998"/>
            <a:ext cx="6015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80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0763" y="914400"/>
            <a:ext cx="6177681" cy="2884679"/>
          </a:xfrm>
        </p:spPr>
        <p:txBody>
          <a:bodyPr anchor="ctr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387279" y="3809278"/>
            <a:ext cx="5646142" cy="333113"/>
          </a:xfrm>
        </p:spPr>
        <p:txBody>
          <a:bodyPr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tx2">
                    <a:lumMod val="40000"/>
                    <a:lumOff val="6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78870" y="5000815"/>
            <a:ext cx="6422005" cy="1018177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EC99-BF0C-402D-B97E-F8E1AF59CFF3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7745644" y="-7177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12364" y="295730"/>
            <a:ext cx="738909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881DCC3F-1DDB-47CB-B47B-795CEAAA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1174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-2266" y="-2022"/>
            <a:ext cx="9146266" cy="6861037"/>
            <a:chOff x="-2266" y="-2022"/>
            <a:chExt cx="9146266" cy="686103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6359946" y="431124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7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/>
            <p:cNvSpPr>
              <a:spLocks noEditPoints="1"/>
            </p:cNvSpPr>
            <p:nvPr/>
          </p:nvSpPr>
          <p:spPr bwMode="gray">
            <a:xfrm>
              <a:off x="0" y="5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2057400"/>
            <a:ext cx="6422004" cy="20955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1" y="5159399"/>
            <a:ext cx="6422004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EC99-BF0C-402D-B97E-F8E1AF59CFF3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744507" y="39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12364" y="295730"/>
            <a:ext cx="738909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881DCC3F-1DDB-47CB-B47B-795CEAAA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9126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4852" y="921453"/>
            <a:ext cx="6423592" cy="715512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0" y="2489200"/>
            <a:ext cx="2313431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5"/>
          </p:nvPr>
        </p:nvSpPr>
        <p:spPr>
          <a:xfrm>
            <a:off x="866440" y="3147162"/>
            <a:ext cx="2313431" cy="2877717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08471" y="2485332"/>
            <a:ext cx="2326750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6"/>
          </p:nvPr>
        </p:nvSpPr>
        <p:spPr>
          <a:xfrm>
            <a:off x="3408471" y="3147162"/>
            <a:ext cx="2326750" cy="2888367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63820" y="2489200"/>
            <a:ext cx="2313740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63820" y="3147162"/>
            <a:ext cx="2313740" cy="2877717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287101" y="2489200"/>
            <a:ext cx="0" cy="3535679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849622" y="2489200"/>
            <a:ext cx="0" cy="3535679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EC99-BF0C-402D-B97E-F8E1AF59CFF3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712364" y="295730"/>
            <a:ext cx="738909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881DCC3F-1DDB-47CB-B47B-795CEAAA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3238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927101"/>
            <a:ext cx="6423592" cy="70986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390" y="4179595"/>
            <a:ext cx="2295329" cy="657961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21261" y="2489200"/>
            <a:ext cx="2012937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8"/>
          </p:nvPr>
        </p:nvSpPr>
        <p:spPr>
          <a:xfrm>
            <a:off x="866439" y="4848208"/>
            <a:ext cx="2309279" cy="1176672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30434" y="4179594"/>
            <a:ext cx="2291674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16"/>
          </p:nvPr>
        </p:nvSpPr>
        <p:spPr>
          <a:xfrm>
            <a:off x="3550622" y="2486834"/>
            <a:ext cx="2025182" cy="1449708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404318" y="4848209"/>
            <a:ext cx="2317790" cy="1188374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63820" y="4166523"/>
            <a:ext cx="2304671" cy="681684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17"/>
          </p:nvPr>
        </p:nvSpPr>
        <p:spPr>
          <a:xfrm>
            <a:off x="6104946" y="2489200"/>
            <a:ext cx="2018838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63820" y="4848209"/>
            <a:ext cx="2304671" cy="1189427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294441" y="2489200"/>
            <a:ext cx="0" cy="3535679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849622" y="2489200"/>
            <a:ext cx="0" cy="3548436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EC99-BF0C-402D-B97E-F8E1AF59CFF3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712364" y="295730"/>
            <a:ext cx="738909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881DCC3F-1DDB-47CB-B47B-795CEAAA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9297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864852" y="921453"/>
            <a:ext cx="6423592" cy="715512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EC99-BF0C-402D-B97E-F8E1AF59CFF3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12364" y="295730"/>
            <a:ext cx="738909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881DCC3F-1DDB-47CB-B47B-795CEAAA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4382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-2266" y="-2022"/>
            <a:ext cx="9146266" cy="6861037"/>
            <a:chOff x="-2266" y="-2022"/>
            <a:chExt cx="9146266" cy="686103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414867" y="402165"/>
              <a:ext cx="46105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7"/>
            <p:cNvSpPr/>
            <p:nvPr/>
          </p:nvSpPr>
          <p:spPr bwMode="gray">
            <a:xfrm rot="5400000">
              <a:off x="1299309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4966650">
              <a:off x="4673046" y="5107506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5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68970" y="1447799"/>
            <a:ext cx="1119474" cy="4571999"/>
          </a:xfrm>
        </p:spPr>
        <p:txBody>
          <a:bodyPr vert="eaVert" anchor="ctr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6440" y="1447799"/>
            <a:ext cx="4417234" cy="4572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EC99-BF0C-402D-B97E-F8E1AF59CFF3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44507" y="39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12364" y="295730"/>
            <a:ext cx="738909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881DCC3F-1DDB-47CB-B47B-795CEAAA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3122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892969" y="1151930"/>
            <a:ext cx="7358063" cy="2321719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92969" y="3536156"/>
            <a:ext cx="7358063" cy="794742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Tx/>
              <a:buSzTx/>
              <a:buNone/>
              <a:defRPr sz="2601"/>
            </a:lvl1pPr>
            <a:lvl2pPr marL="0" indent="0" algn="ctr">
              <a:spcBef>
                <a:spcPts val="0"/>
              </a:spcBef>
              <a:buClrTx/>
              <a:buSzTx/>
              <a:buNone/>
              <a:defRPr sz="2601"/>
            </a:lvl2pPr>
            <a:lvl3pPr marL="0" indent="0" algn="ctr">
              <a:spcBef>
                <a:spcPts val="0"/>
              </a:spcBef>
              <a:buClrTx/>
              <a:buSzTx/>
              <a:buNone/>
              <a:defRPr sz="2601"/>
            </a:lvl3pPr>
            <a:lvl4pPr marL="0" indent="0" algn="ctr">
              <a:spcBef>
                <a:spcPts val="0"/>
              </a:spcBef>
              <a:buClrTx/>
              <a:buSzTx/>
              <a:buNone/>
              <a:defRPr sz="2601"/>
            </a:lvl4pPr>
            <a:lvl5pPr marL="0" indent="0" algn="ctr">
              <a:spcBef>
                <a:spcPts val="0"/>
              </a:spcBef>
              <a:buClrTx/>
              <a:buSzTx/>
              <a:buNone/>
              <a:defRPr sz="260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16979108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iver flowing through a tropical forest"/>
          <p:cNvSpPr>
            <a:spLocks noGrp="1"/>
          </p:cNvSpPr>
          <p:nvPr>
            <p:ph type="pic" idx="21"/>
          </p:nvPr>
        </p:nvSpPr>
        <p:spPr>
          <a:xfrm>
            <a:off x="1141465" y="-20215"/>
            <a:ext cx="6861105" cy="514821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892969" y="4723805"/>
            <a:ext cx="7358063" cy="1000125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92969" y="5732859"/>
            <a:ext cx="7358063" cy="794742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Tx/>
              <a:buSzTx/>
              <a:buNone/>
              <a:defRPr sz="2601"/>
            </a:lvl1pPr>
            <a:lvl2pPr marL="0" indent="0" algn="ctr">
              <a:spcBef>
                <a:spcPts val="0"/>
              </a:spcBef>
              <a:buClrTx/>
              <a:buSzTx/>
              <a:buNone/>
              <a:defRPr sz="2601"/>
            </a:lvl2pPr>
            <a:lvl3pPr marL="0" indent="0" algn="ctr">
              <a:spcBef>
                <a:spcPts val="0"/>
              </a:spcBef>
              <a:buClrTx/>
              <a:buSzTx/>
              <a:buNone/>
              <a:defRPr sz="2601"/>
            </a:lvl3pPr>
            <a:lvl4pPr marL="0" indent="0" algn="ctr">
              <a:spcBef>
                <a:spcPts val="0"/>
              </a:spcBef>
              <a:buClrTx/>
              <a:buSzTx/>
              <a:buNone/>
              <a:defRPr sz="2601"/>
            </a:lvl4pPr>
            <a:lvl5pPr marL="0" indent="0" algn="ctr">
              <a:spcBef>
                <a:spcPts val="0"/>
              </a:spcBef>
              <a:buClrTx/>
              <a:buSzTx/>
              <a:buNone/>
              <a:defRPr sz="260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65560972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>
            <a:spLocks noGrp="1"/>
          </p:cNvSpPr>
          <p:nvPr>
            <p:ph type="title"/>
          </p:nvPr>
        </p:nvSpPr>
        <p:spPr>
          <a:xfrm>
            <a:off x="892969" y="2268141"/>
            <a:ext cx="7358063" cy="2321719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12139221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Close-up of an orange flower surrounded by large tropical leaves"/>
          <p:cNvSpPr>
            <a:spLocks noGrp="1"/>
          </p:cNvSpPr>
          <p:nvPr>
            <p:ph type="pic" idx="21"/>
          </p:nvPr>
        </p:nvSpPr>
        <p:spPr>
          <a:xfrm>
            <a:off x="1160860" y="449240"/>
            <a:ext cx="8683330" cy="5777509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669726" y="446484"/>
            <a:ext cx="3750469" cy="2803922"/>
          </a:xfrm>
          <a:prstGeom prst="rect">
            <a:avLst/>
          </a:prstGeom>
        </p:spPr>
        <p:txBody>
          <a:bodyPr anchor="b"/>
          <a:lstStyle>
            <a:lvl1pPr>
              <a:defRPr sz="4219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69726" y="3321844"/>
            <a:ext cx="3750469" cy="2893219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Tx/>
              <a:buSzTx/>
              <a:buNone/>
              <a:defRPr sz="2601"/>
            </a:lvl1pPr>
            <a:lvl2pPr marL="0" indent="0" algn="ctr">
              <a:spcBef>
                <a:spcPts val="0"/>
              </a:spcBef>
              <a:buClrTx/>
              <a:buSzTx/>
              <a:buNone/>
              <a:defRPr sz="2601"/>
            </a:lvl2pPr>
            <a:lvl3pPr marL="0" indent="0" algn="ctr">
              <a:spcBef>
                <a:spcPts val="0"/>
              </a:spcBef>
              <a:buClrTx/>
              <a:buSzTx/>
              <a:buNone/>
              <a:defRPr sz="2601"/>
            </a:lvl3pPr>
            <a:lvl4pPr marL="0" indent="0" algn="ctr">
              <a:spcBef>
                <a:spcPts val="0"/>
              </a:spcBef>
              <a:buClrTx/>
              <a:buSzTx/>
              <a:buNone/>
              <a:defRPr sz="2601"/>
            </a:lvl4pPr>
            <a:lvl5pPr marL="0" indent="0" algn="ctr">
              <a:spcBef>
                <a:spcPts val="0"/>
              </a:spcBef>
              <a:buClrTx/>
              <a:buSzTx/>
              <a:buNone/>
              <a:defRPr sz="260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43191181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74808819"/>
      </p:ext>
    </p:extLst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ClrTx/>
            </a:lvl1pPr>
            <a:lvl2pPr>
              <a:buClrTx/>
            </a:lvl2pPr>
            <a:lvl3pPr>
              <a:buClrTx/>
            </a:lvl3pPr>
            <a:lvl4pPr>
              <a:buClrTx/>
            </a:lvl4pPr>
            <a:lvl5pPr>
              <a:buClrTx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00144992"/>
      </p:ext>
    </p:extLst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Close-up of a red-eyed tree frog perched on a leaf"/>
          <p:cNvSpPr>
            <a:spLocks noGrp="1"/>
          </p:cNvSpPr>
          <p:nvPr>
            <p:ph type="pic" idx="21"/>
          </p:nvPr>
        </p:nvSpPr>
        <p:spPr>
          <a:xfrm>
            <a:off x="2428875" y="1821656"/>
            <a:ext cx="6630293" cy="4420195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669726" y="1821656"/>
            <a:ext cx="3750469" cy="4420195"/>
          </a:xfrm>
          <a:prstGeom prst="rect">
            <a:avLst/>
          </a:prstGeom>
        </p:spPr>
        <p:txBody>
          <a:bodyPr/>
          <a:lstStyle>
            <a:lvl1pPr marL="241093" indent="-241093">
              <a:spcBef>
                <a:spcPts val="2250"/>
              </a:spcBef>
              <a:buClrTx/>
              <a:defRPr sz="1969"/>
            </a:lvl1pPr>
            <a:lvl2pPr marL="482186" indent="-241093">
              <a:spcBef>
                <a:spcPts val="2250"/>
              </a:spcBef>
              <a:buClrTx/>
              <a:defRPr sz="1969"/>
            </a:lvl2pPr>
            <a:lvl3pPr marL="723279" indent="-241093">
              <a:spcBef>
                <a:spcPts val="2250"/>
              </a:spcBef>
              <a:buClrTx/>
              <a:defRPr sz="1969"/>
            </a:lvl3pPr>
            <a:lvl4pPr marL="964372" indent="-241093">
              <a:spcBef>
                <a:spcPts val="2250"/>
              </a:spcBef>
              <a:buClrTx/>
              <a:defRPr sz="1969"/>
            </a:lvl4pPr>
            <a:lvl5pPr marL="1205465" indent="-241093">
              <a:spcBef>
                <a:spcPts val="2250"/>
              </a:spcBef>
              <a:buClrTx/>
              <a:defRPr sz="1969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36724483"/>
      </p:ext>
    </p:extLst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Live Video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76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669726" y="1821656"/>
            <a:ext cx="3750469" cy="4420195"/>
          </a:xfrm>
          <a:prstGeom prst="rect">
            <a:avLst/>
          </a:prstGeom>
        </p:spPr>
        <p:txBody>
          <a:bodyPr/>
          <a:lstStyle>
            <a:lvl1pPr marL="241093" indent="-241093">
              <a:spcBef>
                <a:spcPts val="2250"/>
              </a:spcBef>
              <a:buClrTx/>
              <a:defRPr sz="1969"/>
            </a:lvl1pPr>
            <a:lvl2pPr marL="482186" indent="-241093">
              <a:spcBef>
                <a:spcPts val="2250"/>
              </a:spcBef>
              <a:buClrTx/>
              <a:defRPr sz="1969"/>
            </a:lvl2pPr>
            <a:lvl3pPr marL="723279" indent="-241093">
              <a:spcBef>
                <a:spcPts val="2250"/>
              </a:spcBef>
              <a:buClrTx/>
              <a:defRPr sz="1969"/>
            </a:lvl3pPr>
            <a:lvl4pPr marL="964372" indent="-241093">
              <a:spcBef>
                <a:spcPts val="2250"/>
              </a:spcBef>
              <a:buClrTx/>
              <a:defRPr sz="1969"/>
            </a:lvl4pPr>
            <a:lvl5pPr marL="1205465" indent="-241093">
              <a:spcBef>
                <a:spcPts val="2250"/>
              </a:spcBef>
              <a:buClrTx/>
              <a:defRPr sz="1969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56137321"/>
      </p:ext>
    </p:extLst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Live Video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85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669726" y="1821656"/>
            <a:ext cx="3750469" cy="4420195"/>
          </a:xfrm>
          <a:prstGeom prst="rect">
            <a:avLst/>
          </a:prstGeom>
        </p:spPr>
        <p:txBody>
          <a:bodyPr/>
          <a:lstStyle>
            <a:lvl1pPr marL="241093" indent="-241093">
              <a:spcBef>
                <a:spcPts val="2250"/>
              </a:spcBef>
              <a:buClrTx/>
              <a:defRPr sz="1969"/>
            </a:lvl1pPr>
            <a:lvl2pPr marL="482186" indent="-241093">
              <a:spcBef>
                <a:spcPts val="2250"/>
              </a:spcBef>
              <a:buClrTx/>
              <a:defRPr sz="1969"/>
            </a:lvl2pPr>
            <a:lvl3pPr marL="723279" indent="-241093">
              <a:spcBef>
                <a:spcPts val="2250"/>
              </a:spcBef>
              <a:buClrTx/>
              <a:defRPr sz="1969"/>
            </a:lvl3pPr>
            <a:lvl4pPr marL="964372" indent="-241093">
              <a:spcBef>
                <a:spcPts val="2250"/>
              </a:spcBef>
              <a:buClrTx/>
              <a:defRPr sz="1969"/>
            </a:lvl4pPr>
            <a:lvl5pPr marL="1205465" indent="-241093">
              <a:spcBef>
                <a:spcPts val="2250"/>
              </a:spcBef>
              <a:buClrTx/>
              <a:defRPr sz="1969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18337284"/>
      </p:ext>
    </p:extLst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Body Level One…"/>
          <p:cNvSpPr txBox="1">
            <a:spLocks noGrp="1"/>
          </p:cNvSpPr>
          <p:nvPr>
            <p:ph type="body" idx="1"/>
          </p:nvPr>
        </p:nvSpPr>
        <p:spPr>
          <a:xfrm>
            <a:off x="669727" y="892969"/>
            <a:ext cx="7804547" cy="5072063"/>
          </a:xfrm>
          <a:prstGeom prst="rect">
            <a:avLst/>
          </a:prstGeom>
        </p:spPr>
        <p:txBody>
          <a:bodyPr/>
          <a:lstStyle>
            <a:lvl1pPr>
              <a:buClrTx/>
            </a:lvl1pPr>
            <a:lvl2pPr>
              <a:buClrTx/>
            </a:lvl2pPr>
            <a:lvl3pPr>
              <a:buClrTx/>
            </a:lvl3pPr>
            <a:lvl4pPr>
              <a:buClrTx/>
            </a:lvl4pPr>
            <a:lvl5pPr>
              <a:buClrTx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99849984"/>
      </p:ext>
    </p:extLst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Close-up of an orange flower surrounded by large tropical leaves"/>
          <p:cNvSpPr>
            <a:spLocks noGrp="1"/>
          </p:cNvSpPr>
          <p:nvPr>
            <p:ph type="pic" sz="quarter" idx="21"/>
          </p:nvPr>
        </p:nvSpPr>
        <p:spPr>
          <a:xfrm>
            <a:off x="4547859" y="3491508"/>
            <a:ext cx="4120220" cy="274141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2" name="Close-up of a red-eyed tree frog perched on a leaf"/>
          <p:cNvSpPr>
            <a:spLocks noGrp="1"/>
          </p:cNvSpPr>
          <p:nvPr>
            <p:ph type="pic" sz="quarter" idx="22"/>
          </p:nvPr>
        </p:nvSpPr>
        <p:spPr>
          <a:xfrm>
            <a:off x="4446984" y="446484"/>
            <a:ext cx="4112121" cy="274141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River flowing through a tropical forest"/>
          <p:cNvSpPr>
            <a:spLocks noGrp="1"/>
          </p:cNvSpPr>
          <p:nvPr>
            <p:ph type="pic" idx="23"/>
          </p:nvPr>
        </p:nvSpPr>
        <p:spPr>
          <a:xfrm>
            <a:off x="-1310880" y="446484"/>
            <a:ext cx="7711681" cy="578643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48535804"/>
      </p:ext>
    </p:extLst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–Johnny Appleseed"/>
          <p:cNvSpPr txBox="1">
            <a:spLocks noGrp="1"/>
          </p:cNvSpPr>
          <p:nvPr>
            <p:ph type="body" sz="quarter" idx="21"/>
          </p:nvPr>
        </p:nvSpPr>
        <p:spPr>
          <a:xfrm>
            <a:off x="892969" y="4473773"/>
            <a:ext cx="7358063" cy="362215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None/>
              <a:defRPr sz="1687" i="1"/>
            </a:lvl1pPr>
          </a:lstStyle>
          <a:p>
            <a:r>
              <a:t>–Johnny Appleseed</a:t>
            </a:r>
          </a:p>
        </p:txBody>
      </p:sp>
      <p:sp>
        <p:nvSpPr>
          <p:cNvPr id="112" name="“Type a quote here.”"/>
          <p:cNvSpPr txBox="1">
            <a:spLocks noGrp="1"/>
          </p:cNvSpPr>
          <p:nvPr>
            <p:ph type="body" sz="quarter" idx="22"/>
          </p:nvPr>
        </p:nvSpPr>
        <p:spPr>
          <a:xfrm>
            <a:off x="892969" y="3008602"/>
            <a:ext cx="7358063" cy="470513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None/>
              <a:defRPr sz="2391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1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52691372"/>
      </p:ext>
    </p:extLst>
  </p:cSld>
  <p:clrMapOvr>
    <a:masterClrMapping/>
  </p:clrMapOvr>
  <p:transition spd="med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River flowing through a tropical forest"/>
          <p:cNvSpPr>
            <a:spLocks noGrp="1"/>
          </p:cNvSpPr>
          <p:nvPr>
            <p:ph type="pic" idx="21"/>
          </p:nvPr>
        </p:nvSpPr>
        <p:spPr>
          <a:xfrm>
            <a:off x="0" y="-1588"/>
            <a:ext cx="9144000" cy="6861175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2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68654744"/>
      </p:ext>
    </p:extLst>
  </p:cSld>
  <p:clrMapOvr>
    <a:masterClrMapping/>
  </p:clrMapOvr>
  <p:transition spd="med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48224930"/>
      </p:ext>
    </p:extLst>
  </p:cSld>
  <p:clrMapOvr>
    <a:masterClrMapping/>
  </p:clrMapOvr>
  <p:transition spd="med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Author and Dat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511349" y="5409328"/>
            <a:ext cx="6121303" cy="243137"/>
          </a:xfrm>
          <a:prstGeom prst="rect">
            <a:avLst/>
          </a:prstGeom>
        </p:spPr>
        <p:txBody>
          <a:bodyPr lIns="38100" tIns="38100" rIns="38100" bIns="38100" anchor="b"/>
          <a:lstStyle>
            <a:lvl1pPr marL="0" indent="0" defTabSz="321933">
              <a:spcBef>
                <a:spcPts val="0"/>
              </a:spcBef>
              <a:buClrTx/>
              <a:buSzTx/>
              <a:buNone/>
              <a:defRPr sz="1207" b="1"/>
            </a:lvl1pPr>
          </a:lstStyle>
          <a:p>
            <a:r>
              <a:t>Author and Date</a:t>
            </a:r>
          </a:p>
        </p:txBody>
      </p:sp>
      <p:sp>
        <p:nvSpPr>
          <p:cNvPr id="136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511018" y="1834318"/>
            <a:ext cx="6121965" cy="1741290"/>
          </a:xfrm>
          <a:prstGeom prst="rect">
            <a:avLst/>
          </a:prstGeom>
        </p:spPr>
        <p:txBody>
          <a:bodyPr lIns="38100" tIns="38100" rIns="38100" bIns="38100" anchor="b"/>
          <a:lstStyle>
            <a:lvl1pPr algn="l" defTabSz="1219126">
              <a:lnSpc>
                <a:spcPct val="80000"/>
              </a:lnSpc>
              <a:defRPr b="1" spc="-112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Presentation Title</a:t>
            </a:r>
          </a:p>
        </p:txBody>
      </p:sp>
      <p:sp>
        <p:nvSpPr>
          <p:cNvPr id="137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511349" y="3549551"/>
            <a:ext cx="6121302" cy="760376"/>
          </a:xfrm>
          <a:prstGeom prst="rect">
            <a:avLst/>
          </a:prstGeom>
        </p:spPr>
        <p:txBody>
          <a:bodyPr lIns="38100" tIns="38100" rIns="38100" bIns="38100" anchor="t"/>
          <a:lstStyle>
            <a:lvl1pPr marL="0" indent="0" defTabSz="412735">
              <a:spcBef>
                <a:spcPts val="0"/>
              </a:spcBef>
              <a:buClrTx/>
              <a:buSzTx/>
              <a:buNone/>
              <a:defRPr sz="2531" b="1"/>
            </a:lvl1pPr>
            <a:lvl2pPr marL="0" indent="321457" defTabSz="412735">
              <a:spcBef>
                <a:spcPts val="0"/>
              </a:spcBef>
              <a:buClrTx/>
              <a:buSzTx/>
              <a:buNone/>
              <a:defRPr sz="2531" b="1"/>
            </a:lvl2pPr>
            <a:lvl3pPr marL="0" indent="642915" defTabSz="412735">
              <a:spcBef>
                <a:spcPts val="0"/>
              </a:spcBef>
              <a:buClrTx/>
              <a:buSzTx/>
              <a:buNone/>
              <a:defRPr sz="2531" b="1"/>
            </a:lvl3pPr>
            <a:lvl4pPr marL="0" indent="964372" defTabSz="412735">
              <a:spcBef>
                <a:spcPts val="0"/>
              </a:spcBef>
              <a:buClrTx/>
              <a:buSzTx/>
              <a:buNone/>
              <a:defRPr sz="2531" b="1"/>
            </a:lvl4pPr>
            <a:lvl5pPr marL="0" indent="1285829" defTabSz="412735">
              <a:spcBef>
                <a:spcPts val="0"/>
              </a:spcBef>
              <a:buClrTx/>
              <a:buSzTx/>
              <a:buNone/>
              <a:defRPr sz="2531" b="1"/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3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65983" y="5664214"/>
            <a:ext cx="208390" cy="206851"/>
          </a:xfrm>
          <a:prstGeom prst="rect">
            <a:avLst/>
          </a:prstGeom>
        </p:spPr>
        <p:txBody>
          <a:bodyPr lIns="38100" tIns="38100" rIns="38100" bIns="38100" anchor="b"/>
          <a:lstStyle>
            <a:lvl1pPr>
              <a:defRPr sz="844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12041947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9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2266" y="-2022"/>
            <a:ext cx="9146266" cy="6861037"/>
            <a:chOff x="-2266" y="-2022"/>
            <a:chExt cx="9146266" cy="6861037"/>
          </a:xfrm>
        </p:grpSpPr>
        <p:sp>
          <p:nvSpPr>
            <p:cNvPr id="19" name="Rectangle 18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5" name="Oval 14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7" name="Oval 16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6" name="Oval 15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8" name="Freeform 5"/>
            <p:cNvSpPr/>
            <p:nvPr/>
          </p:nvSpPr>
          <p:spPr bwMode="gray">
            <a:xfrm rot="21010068">
              <a:off x="6359946" y="179029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25"/>
            <p:cNvSpPr/>
            <p:nvPr/>
          </p:nvSpPr>
          <p:spPr bwMode="gray">
            <a:xfrm>
              <a:off x="485023" y="1856958"/>
              <a:ext cx="8173954" cy="4535226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5"/>
            <p:cNvSpPr>
              <a:spLocks noEditPoints="1"/>
            </p:cNvSpPr>
            <p:nvPr/>
          </p:nvSpPr>
          <p:spPr bwMode="gray">
            <a:xfrm>
              <a:off x="0" y="5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866441" y="927099"/>
            <a:ext cx="6345260" cy="7098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1" y="2489201"/>
            <a:ext cx="6345260" cy="35305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60111" y="6377097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algn="r">
              <a:defRPr sz="900" b="1" i="0">
                <a:solidFill>
                  <a:schemeClr val="accent1"/>
                </a:solidFill>
              </a:defRPr>
            </a:lvl1pPr>
          </a:lstStyle>
          <a:p>
            <a:fld id="{94EBEC99-BF0C-402D-B97E-F8E1AF59CFF3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0842" y="6373195"/>
            <a:ext cx="3859795" cy="22865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3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fld id="{881DCC3F-1DDB-47CB-B47B-795CEAAA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783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  <p:sldLayoutId id="2147483850" r:id="rId14"/>
    <p:sldLayoutId id="2147483851" r:id="rId15"/>
    <p:sldLayoutId id="2147483852" r:id="rId16"/>
    <p:sldLayoutId id="214748385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b="0" i="0" kern="120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83464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3444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0876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0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5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669727" y="178594"/>
            <a:ext cx="7804547" cy="15180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669727" y="1821656"/>
            <a:ext cx="7804547" cy="44201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34166" y="6536531"/>
            <a:ext cx="270908" cy="275717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ctr">
              <a:spcBef>
                <a:spcPts val="0"/>
              </a:spcBef>
              <a:defRPr sz="1125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7954226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  <p:sldLayoutId id="2147483890" r:id="rId12"/>
    <p:sldLayoutId id="2147483891" r:id="rId13"/>
    <p:sldLayoutId id="2147483892" r:id="rId14"/>
    <p:sldLayoutId id="2147483893" r:id="rId15"/>
  </p:sldLayoutIdLst>
  <p:transition spd="med"/>
  <p:txStyles>
    <p:titleStyle>
      <a:lvl1pPr marL="0" marR="0" indent="0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25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25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25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25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25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25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25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25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25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312528" marR="0" indent="-312528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sz="2250" b="0" i="0" u="none" strike="noStrike" cap="none" spc="0" baseline="0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625056" marR="0" indent="-312528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sz="2250" b="0" i="0" u="none" strike="noStrike" cap="none" spc="0" baseline="0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937584" marR="0" indent="-312528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sz="2250" b="0" i="0" u="none" strike="noStrike" cap="none" spc="0" baseline="0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250112" marR="0" indent="-312528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sz="2250" b="0" i="0" u="none" strike="noStrike" cap="none" spc="0" baseline="0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1562640" marR="0" indent="-312528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sz="2250" b="0" i="0" u="none" strike="noStrike" cap="none" spc="0" baseline="0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1875168" marR="0" indent="-312528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sz="2250" b="0" i="0" u="none" strike="noStrike" cap="none" spc="0" baseline="0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2187696" marR="0" indent="-312528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sz="2250" b="0" i="0" u="none" strike="noStrike" cap="none" spc="0" baseline="0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2500224" marR="0" indent="-312528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sz="2250" b="0" i="0" u="none" strike="noStrike" cap="none" spc="0" baseline="0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2812752" marR="0" indent="-312528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sz="2250" b="0" i="0" u="none" strike="noStrike" cap="none" spc="0" baseline="0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410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5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160729" algn="ctr" defTabSz="410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5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321457" algn="ctr" defTabSz="410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5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482186" algn="ctr" defTabSz="410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5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642915" algn="ctr" defTabSz="410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5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803643" algn="ctr" defTabSz="410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5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964372" algn="ctr" defTabSz="410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5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125101" algn="ctr" defTabSz="410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5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285829" algn="ctr" defTabSz="410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5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8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49" name="Why We Don't Like the Prophets (4:3 images).001.jpeg" descr="Why We Don't Like the Prophets (4:3 images).00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2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53" name="Why We Don't Like the Prophets (4:3 images).002.jpeg" descr="Why We Don't Like the Prophets (4:3 images).002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wipe dir="r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6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57" name="Why We Don't Like the Prophets (4:3 images).003.jpeg" descr="Why We Don't Like the Prophets (4:3 images).003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wipe dir="r"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0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61" name="Why We Don't Like the Prophets (4:3 images).004.jpeg" descr="Why We Don't Like the Prophets (4:3 images).004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wipe dir="r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4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65" name="Why We Don't Like the Prophets (4:3 images).005.jpeg" descr="Why We Don't Like the Prophets (4:3 images).005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wipe dir="r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8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69" name="Why We Don't Like the Prophets (4:3 images).006.jpeg" descr="Why We Don't Like the Prophets (4:3 images).006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:wipe dir="r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2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73" name="Why We Don't Like the Prophets (4:3 images).007.jpeg" descr="Why We Don't Like the Prophets (4:3 images).007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6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77" name="Why We Don't Like the Prophets (4:3 images).008.jpeg" descr="Why We Don't Like the Prophets (4:3 images).008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fad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0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81" name="Why We Don't Like the Prophets (4:3 images).009.jpeg" descr="Why We Don't Like the Prophets (4:3 images).009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4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85" name="Why We Don't Like the Prophets (4:3 images).010.jpeg" descr="Why We Don't Like the Prophets (4:3 images).010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wipe dir="r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8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89" name="Why We Don't Like the Prophets (4:3 images).011.jpeg" descr="Why We Don't Like the Prophets (4:3 images).01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2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93" name="Why We Don't Like the Prophets (4:3 images).012.jpeg" descr="Why We Don't Like the Prophets (4:3 images).012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6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97" name="Why We Don't Like the Prophets (4:3 images).013.jpeg" descr="Why We Don't Like the Prophets (4:3 images).013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0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01" name="Why We Don't Like the Prophets (4:3 images).014.jpeg" descr="Why We Don't Like the Prophets (4:3 images).014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4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05" name="Why We Don't Like the Prophets (4:3 images).015.jpeg" descr="Why We Don't Like the Prophets (4:3 images).015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8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09" name="Why We Don't Like the Prophets (4:3 images).016.jpeg" descr="Why We Don't Like the Prophets (4:3 images).016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 dir="r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2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13" name="Why We Don't Like the Prophets (4:3 images).017.jpeg" descr="Why We Don't Like the Prophets (4:3 images).017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wipe dir="r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6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17" name="Why We Don't Like the Prophets (4:3 images).018.jpeg" descr="Why We Don't Like the Prophets (4:3 images).018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:wipe dir="r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20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21" name="Why We Don't Like the Prophets (4:3 images).019.jpeg" descr="Why We Don't Like the Prophets (4:3 images).019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0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25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26" name="Why We Don't Like the Prophets (4:3 images).021.jpeg" descr="Why We Don't Like the Prophets (4:3 images).02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000">
        <p:wipe dir="d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29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30" name="Why We Don't Like the Prophets (4:3 images).022.jpeg" descr="Why We Don't Like the Prophets (4:3 images).022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:wipe dir="r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33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34" name="Why We Don't Like the Prophets (4:3 images).023.jpeg" descr="Why We Don't Like the Prophets (4:3 images).023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37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38" name="Why We Don't Like the Prophets (4:3) images.009.jpeg" descr="Why We Don't Like the Prophets (4:3) images.009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0746682-CA3F-37FD-2845-10157DC77E5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0539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2_Ion Boardroom">
  <a:themeElements>
    <a:clrScheme name="Ion Boardroom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EC7F02AD-9687-440F-A9DF-FAA6F22270D7}"/>
    </a:ext>
  </a:extLst>
</a:theme>
</file>

<file path=ppt/theme/theme2.xml><?xml version="1.0" encoding="utf-8"?>
<a:theme xmlns:a="http://schemas.openxmlformats.org/drawingml/2006/main" name="Black">
  <a:themeElements>
    <a:clrScheme name="Black">
      <a:dk1>
        <a:srgbClr val="000000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EE220C"/>
      </a:accent5>
      <a:accent6>
        <a:srgbClr val="CB297B"/>
      </a:accent6>
      <a:hlink>
        <a:srgbClr val="0000FF"/>
      </a:hlink>
      <a:folHlink>
        <a:srgbClr val="FF00FF"/>
      </a:folHlink>
    </a:clrScheme>
    <a:fontScheme name="Black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Off val="13529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420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6586</TotalTime>
  <Words>0</Words>
  <Application>Microsoft Office PowerPoint</Application>
  <PresentationFormat>On-screen Show (4:3)</PresentationFormat>
  <Paragraphs>0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33" baseType="lpstr">
      <vt:lpstr>Calibri</vt:lpstr>
      <vt:lpstr>Century Gothic</vt:lpstr>
      <vt:lpstr>Helvetica Neue</vt:lpstr>
      <vt:lpstr>Helvetica Neue Light</vt:lpstr>
      <vt:lpstr>Helvetica Neue Medium</vt:lpstr>
      <vt:lpstr>Wingdings 3</vt:lpstr>
      <vt:lpstr>2_Ion Boardroom</vt:lpstr>
      <vt:lpstr>Black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AQ2 Technologies, LLC.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Template</dc:title>
  <dc:creator>RJStevensMusic.com</dc:creator>
  <dc:description/>
  <cp:lastModifiedBy>Michael Hepner</cp:lastModifiedBy>
  <cp:revision>286</cp:revision>
  <dcterms:created xsi:type="dcterms:W3CDTF">2008-03-16T18:22:36Z</dcterms:created>
  <dcterms:modified xsi:type="dcterms:W3CDTF">2026-09-14T13:55:22Z</dcterms:modified>
</cp:coreProperties>
</file>