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6"/>
  </p:notesMasterIdLst>
  <p:sldIdLst>
    <p:sldId id="259" r:id="rId3"/>
    <p:sldId id="256" r:id="rId4"/>
    <p:sldId id="265" r:id="rId5"/>
    <p:sldId id="264" r:id="rId6"/>
    <p:sldId id="268" r:id="rId7"/>
    <p:sldId id="266" r:id="rId8"/>
    <p:sldId id="257" r:id="rId9"/>
    <p:sldId id="756" r:id="rId10"/>
    <p:sldId id="261" r:id="rId11"/>
    <p:sldId id="262" r:id="rId12"/>
    <p:sldId id="263" r:id="rId13"/>
    <p:sldId id="267" r:id="rId14"/>
    <p:sldId id="25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9"/>
            <p14:sldId id="256"/>
            <p14:sldId id="265"/>
            <p14:sldId id="264"/>
            <p14:sldId id="268"/>
            <p14:sldId id="266"/>
            <p14:sldId id="257"/>
            <p14:sldId id="756"/>
            <p14:sldId id="261"/>
            <p14:sldId id="262"/>
            <p14:sldId id="263"/>
            <p14:sldId id="267"/>
            <p14:sldId id="258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3" autoAdjust="0"/>
    <p:restoredTop sz="86469" autoAdjust="0"/>
  </p:normalViewPr>
  <p:slideViewPr>
    <p:cSldViewPr>
      <p:cViewPr varScale="1">
        <p:scale>
          <a:sx n="65" d="100"/>
          <a:sy n="65" d="100"/>
        </p:scale>
        <p:origin x="1035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32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915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40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948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787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385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705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1609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233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6294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166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9361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1126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32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061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051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593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384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371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92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596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562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640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755860-6E87-4D3C-8601-1B5F4D75C2D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51F309-3FE2-47DF-B12F-905A3915A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56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EFA37-248F-FD32-673F-11356C801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68849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0EB90-1C51-1B37-DC3E-3D07867419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F6810-01B0-3601-1172-9EB5F83C5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53143"/>
            <a:ext cx="7886700" cy="2068286"/>
          </a:xfrm>
          <a:solidFill>
            <a:schemeClr val="bg2"/>
          </a:solidFill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200" dirty="0"/>
              <a:t>For God so loved the world that He gave His Son, that 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only </a:t>
            </a:r>
            <a:r>
              <a:rPr lang="en-US" sz="3200" dirty="0"/>
              <a:t>some who believe in Him will have everlasting life. Everyone else will perish. </a:t>
            </a:r>
          </a:p>
          <a:p>
            <a:pPr marL="0" indent="0" algn="r">
              <a:buNone/>
            </a:pPr>
            <a:r>
              <a:rPr lang="en-US" dirty="0"/>
              <a:t>John 3:16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F693470-AB2D-171C-835F-403EB7D72954}"/>
              </a:ext>
            </a:extLst>
          </p:cNvPr>
          <p:cNvSpPr txBox="1">
            <a:spLocks/>
          </p:cNvSpPr>
          <p:nvPr/>
        </p:nvSpPr>
        <p:spPr>
          <a:xfrm>
            <a:off x="628650" y="3178630"/>
            <a:ext cx="7886700" cy="30262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TULIP - “Limited Atonement”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God wants everyone saved (1 Tim. 2:3-4).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Water of life is offered freely to whosoever will (Rev. 22:17).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John 1:29; 1 John 2:2</a:t>
            </a:r>
          </a:p>
        </p:txBody>
      </p:sp>
    </p:spTree>
    <p:extLst>
      <p:ext uri="{BB962C8B-B14F-4D97-AF65-F5344CB8AC3E}">
        <p14:creationId xmlns:p14="http://schemas.microsoft.com/office/powerpoint/2010/main" val="247648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B27EA-EFB7-3CFB-D5DD-E24D128F0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056084-31ED-AEAC-51CA-B52D65C30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53143"/>
            <a:ext cx="7886700" cy="2068286"/>
          </a:xfrm>
          <a:solidFill>
            <a:schemeClr val="bg2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For God so loved the world that He gave His Son, that whoever 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only </a:t>
            </a:r>
            <a:r>
              <a:rPr lang="en-US" sz="3200" dirty="0"/>
              <a:t>believes in Him should not perish but have everlasting life. </a:t>
            </a:r>
          </a:p>
          <a:p>
            <a:pPr marL="0" indent="0" algn="r">
              <a:buNone/>
            </a:pPr>
            <a:r>
              <a:rPr lang="en-US" dirty="0"/>
              <a:t>John 3:16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BEF7FA7-6899-8B4D-CE32-D750B2653D1A}"/>
              </a:ext>
            </a:extLst>
          </p:cNvPr>
          <p:cNvSpPr txBox="1">
            <a:spLocks/>
          </p:cNvSpPr>
          <p:nvPr/>
        </p:nvSpPr>
        <p:spPr>
          <a:xfrm>
            <a:off x="628650" y="3156858"/>
            <a:ext cx="7886700" cy="30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Repentance (Acts 17:30).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Confession of faith (Rom. 10:9-10).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Water baptism (Mark 16:16; Acts 22:16).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Faithful endurance (Heb. 10:36). </a:t>
            </a:r>
          </a:p>
        </p:txBody>
      </p:sp>
    </p:spTree>
    <p:extLst>
      <p:ext uri="{BB962C8B-B14F-4D97-AF65-F5344CB8AC3E}">
        <p14:creationId xmlns:p14="http://schemas.microsoft.com/office/powerpoint/2010/main" val="340457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43BD88-961C-B56A-1BA5-A15DC09B1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F9378-F828-8A84-F917-8D5B18295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53143"/>
            <a:ext cx="7886700" cy="2460171"/>
          </a:xfrm>
          <a:noFill/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For God so loved the world that He gave His only begotten Son, that whoever believes in Him should not perish but have everlasting life. </a:t>
            </a:r>
          </a:p>
          <a:p>
            <a:pPr marL="0" indent="0" algn="r">
              <a:buNone/>
            </a:pPr>
            <a:r>
              <a:rPr lang="en-US" dirty="0"/>
              <a:t>John 3:16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F1D0038-7713-3E86-1BA9-61B5200E7509}"/>
              </a:ext>
            </a:extLst>
          </p:cNvPr>
          <p:cNvSpPr txBox="1">
            <a:spLocks/>
          </p:cNvSpPr>
          <p:nvPr/>
        </p:nvSpPr>
        <p:spPr>
          <a:xfrm>
            <a:off x="628650" y="4016829"/>
            <a:ext cx="7886700" cy="2188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Word order matters!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Read the words of eternal life carefully! </a:t>
            </a:r>
          </a:p>
        </p:txBody>
      </p:sp>
    </p:spTree>
    <p:extLst>
      <p:ext uri="{BB962C8B-B14F-4D97-AF65-F5344CB8AC3E}">
        <p14:creationId xmlns:p14="http://schemas.microsoft.com/office/powerpoint/2010/main" val="3508663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5052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E3BEE-3745-79E3-9A74-F061B68C33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959780"/>
          </a:xfrm>
        </p:spPr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The Importance of Word Order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in Scripture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6985DB-0ED7-971B-D547-2996257B1B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474028"/>
            <a:ext cx="6858000" cy="783771"/>
          </a:xfrm>
        </p:spPr>
        <p:txBody>
          <a:bodyPr>
            <a:normAutofit/>
          </a:bodyPr>
          <a:lstStyle/>
          <a:p>
            <a:r>
              <a:rPr lang="en-US" sz="3200" dirty="0"/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22846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09A28F-D882-3990-EB30-7D4F4C935E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50704-445C-1B7E-D49F-86F7FB65C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7360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Word Order is Important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0DDCA-6313-3888-CED8-9B269CDB9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05815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Changing word order can completely change </a:t>
            </a:r>
            <a:br>
              <a:rPr lang="en-US" b="1" dirty="0"/>
            </a:br>
            <a:r>
              <a:rPr lang="en-US" b="1" dirty="0"/>
              <a:t>the meaning of a sentence. </a:t>
            </a:r>
          </a:p>
          <a:p>
            <a:endParaRPr lang="en-US" b="1" dirty="0"/>
          </a:p>
          <a:p>
            <a:r>
              <a:rPr lang="en-US" b="1" dirty="0"/>
              <a:t>“She only loves him.”  </a:t>
            </a:r>
            <a:r>
              <a:rPr lang="en-US" b="1" dirty="0">
                <a:sym typeface="Wingdings" panose="05000000000000000000" pitchFamily="2" charset="2"/>
              </a:rPr>
              <a:t> </a:t>
            </a:r>
            <a:r>
              <a:rPr lang="en-US" b="1" dirty="0"/>
              <a:t> “Only she loves him.” </a:t>
            </a:r>
          </a:p>
          <a:p>
            <a:endParaRPr lang="en-US" b="1" dirty="0"/>
          </a:p>
          <a:p>
            <a:r>
              <a:rPr lang="en-US" b="1" dirty="0"/>
              <a:t>“A free </a:t>
            </a:r>
            <a:r>
              <a:rPr lang="en-US" b="1" dirty="0" err="1"/>
              <a:t>WiFi</a:t>
            </a:r>
            <a:r>
              <a:rPr lang="en-US" b="1" dirty="0"/>
              <a:t> zone.”  </a:t>
            </a:r>
            <a:r>
              <a:rPr lang="en-US" b="1" dirty="0">
                <a:sym typeface="Wingdings" panose="05000000000000000000" pitchFamily="2" charset="2"/>
              </a:rPr>
              <a:t></a:t>
            </a:r>
            <a:r>
              <a:rPr lang="en-US" b="1" dirty="0"/>
              <a:t>  “A </a:t>
            </a:r>
            <a:r>
              <a:rPr lang="en-US" b="1" dirty="0" err="1"/>
              <a:t>WiFi</a:t>
            </a:r>
            <a:r>
              <a:rPr lang="en-US" b="1" dirty="0"/>
              <a:t> free zone.”</a:t>
            </a:r>
          </a:p>
        </p:txBody>
      </p:sp>
    </p:spTree>
    <p:extLst>
      <p:ext uri="{BB962C8B-B14F-4D97-AF65-F5344CB8AC3E}">
        <p14:creationId xmlns:p14="http://schemas.microsoft.com/office/powerpoint/2010/main" val="305975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8F57B-01D5-2C7D-FF0F-9C404CC55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7360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Word Order is Important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85860-8EF1-23B5-62EA-144E28F19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597" y="1825624"/>
            <a:ext cx="4585607" cy="20496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“Ask not what your country can do for you - but what you can do for your country.” </a:t>
            </a:r>
          </a:p>
        </p:txBody>
      </p:sp>
      <p:pic>
        <p:nvPicPr>
          <p:cNvPr id="1026" name="Picture 2" descr="Annotation: “Ask not what your country can do for you ...">
            <a:extLst>
              <a:ext uri="{FF2B5EF4-FFF2-40B4-BE49-F238E27FC236}">
                <a16:creationId xmlns:a16="http://schemas.microsoft.com/office/drawing/2014/main" id="{FAAA661B-BDD1-64B4-588C-99D6D8A448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11" r="4350"/>
          <a:stretch>
            <a:fillRect/>
          </a:stretch>
        </p:blipFill>
        <p:spPr bwMode="auto">
          <a:xfrm>
            <a:off x="6162091" y="1825624"/>
            <a:ext cx="1906943" cy="2049689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4239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4DF351-2807-F602-3651-7E09EBF9A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25C7A-48AE-B7D4-E306-C8E05401F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7360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Word Order is Important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7DE36-8206-D8DD-1587-1089E41F3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597" y="1825624"/>
            <a:ext cx="4585607" cy="20496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“Ask not what your country can do for you - but what you can do for your country.” </a:t>
            </a:r>
          </a:p>
        </p:txBody>
      </p:sp>
      <p:pic>
        <p:nvPicPr>
          <p:cNvPr id="1026" name="Picture 2" descr="Annotation: “Ask not what your country can do for you ...">
            <a:extLst>
              <a:ext uri="{FF2B5EF4-FFF2-40B4-BE49-F238E27FC236}">
                <a16:creationId xmlns:a16="http://schemas.microsoft.com/office/drawing/2014/main" id="{941857EE-A639-606D-753D-1F5E9C53F0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11" r="4350"/>
          <a:stretch>
            <a:fillRect/>
          </a:stretch>
        </p:blipFill>
        <p:spPr bwMode="auto">
          <a:xfrm>
            <a:off x="6162091" y="1825624"/>
            <a:ext cx="1906943" cy="2049689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D6D6787-2390-C831-B78E-1E26BEF99155}"/>
              </a:ext>
            </a:extLst>
          </p:cNvPr>
          <p:cNvSpPr txBox="1">
            <a:spLocks/>
          </p:cNvSpPr>
          <p:nvPr/>
        </p:nvSpPr>
        <p:spPr>
          <a:xfrm>
            <a:off x="3755571" y="4318452"/>
            <a:ext cx="4476748" cy="20496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“Ask what your country can do for you, not what you can do for your country.” </a:t>
            </a:r>
          </a:p>
        </p:txBody>
      </p:sp>
      <p:pic>
        <p:nvPicPr>
          <p:cNvPr id="8" name="Picture 2" descr="Annotation: “Ask not what your country can do for you ...">
            <a:extLst>
              <a:ext uri="{FF2B5EF4-FFF2-40B4-BE49-F238E27FC236}">
                <a16:creationId xmlns:a16="http://schemas.microsoft.com/office/drawing/2014/main" id="{DC266FC3-9143-7301-6E01-3EB0442051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11" r="4350"/>
          <a:stretch>
            <a:fillRect/>
          </a:stretch>
        </p:blipFill>
        <p:spPr bwMode="auto">
          <a:xfrm flipH="1">
            <a:off x="824597" y="4318450"/>
            <a:ext cx="1906943" cy="2049689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6006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2312B-E264-FCC7-7649-DBE24277B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Satan Moves God’s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16F23-04BC-94D2-EDB6-DB433539A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13435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“But of the tree of the knowledge of good and evil you shall </a:t>
            </a:r>
            <a:r>
              <a:rPr lang="en-US" sz="3200" b="1" dirty="0">
                <a:solidFill>
                  <a:schemeClr val="accent1"/>
                </a:solidFill>
              </a:rPr>
              <a:t>not</a:t>
            </a:r>
            <a:r>
              <a:rPr lang="en-US" sz="3200" dirty="0"/>
              <a:t> eat, for in the day that you eat of it you shall surely die” (Gen. 2:17). </a:t>
            </a:r>
          </a:p>
          <a:p>
            <a:endParaRPr lang="en-US" sz="3200" dirty="0"/>
          </a:p>
          <a:p>
            <a:r>
              <a:rPr lang="en-US" sz="3200" dirty="0"/>
              <a:t>“Then the serpent said to the woman, ‘You will </a:t>
            </a:r>
            <a:r>
              <a:rPr lang="en-US" sz="3200" b="1" dirty="0">
                <a:solidFill>
                  <a:schemeClr val="accent1"/>
                </a:solidFill>
              </a:rPr>
              <a:t>not</a:t>
            </a:r>
            <a:r>
              <a:rPr lang="en-US" sz="3200" dirty="0"/>
              <a:t> surely die’” (Gen. 3:4). </a:t>
            </a:r>
          </a:p>
        </p:txBody>
      </p:sp>
    </p:spTree>
    <p:extLst>
      <p:ext uri="{BB962C8B-B14F-4D97-AF65-F5344CB8AC3E}">
        <p14:creationId xmlns:p14="http://schemas.microsoft.com/office/powerpoint/2010/main" val="4072512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1BBF1-B597-B222-1EF9-E24D2A4F3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53143"/>
            <a:ext cx="7886700" cy="2460171"/>
          </a:xfrm>
          <a:solidFill>
            <a:schemeClr val="bg2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For God so loved the world that He gave His 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only</a:t>
            </a:r>
            <a:r>
              <a:rPr lang="en-US" sz="3200" dirty="0"/>
              <a:t> begotten Son, that whoever believes in Him should not perish but have everlasting life. </a:t>
            </a:r>
          </a:p>
          <a:p>
            <a:pPr marL="0" indent="0" algn="r">
              <a:buNone/>
            </a:pPr>
            <a:r>
              <a:rPr lang="en-US" dirty="0"/>
              <a:t>John 3:16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AED5A7B-EF44-B2F8-9D9D-28BF68237A6B}"/>
              </a:ext>
            </a:extLst>
          </p:cNvPr>
          <p:cNvSpPr txBox="1">
            <a:spLocks/>
          </p:cNvSpPr>
          <p:nvPr/>
        </p:nvSpPr>
        <p:spPr>
          <a:xfrm>
            <a:off x="628650" y="3429000"/>
            <a:ext cx="7886700" cy="2775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Jesus is God’s unique Son.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God didn’t give one of many; He gave His one and only!</a:t>
            </a:r>
          </a:p>
        </p:txBody>
      </p:sp>
    </p:spTree>
    <p:extLst>
      <p:ext uri="{BB962C8B-B14F-4D97-AF65-F5344CB8AC3E}">
        <p14:creationId xmlns:p14="http://schemas.microsoft.com/office/powerpoint/2010/main" val="30161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6DE99-B240-D7CA-8271-F7C8B8B26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AD538-B1DE-EC10-DDDD-08A8427D9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53143"/>
            <a:ext cx="7886700" cy="1632857"/>
          </a:xfrm>
          <a:solidFill>
            <a:schemeClr val="bg2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For God 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only</a:t>
            </a:r>
            <a:r>
              <a:rPr lang="en-US" sz="3200" dirty="0"/>
              <a:t> loves. He gave His Son, that we will have everlasting life. </a:t>
            </a:r>
          </a:p>
          <a:p>
            <a:pPr marL="0" indent="0" algn="r">
              <a:buNone/>
            </a:pPr>
            <a:r>
              <a:rPr lang="en-US" dirty="0"/>
              <a:t>John 3:16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7209063-F5FA-586C-75FC-9DB8ECE14143}"/>
              </a:ext>
            </a:extLst>
          </p:cNvPr>
          <p:cNvSpPr txBox="1">
            <a:spLocks/>
          </p:cNvSpPr>
          <p:nvPr/>
        </p:nvSpPr>
        <p:spPr>
          <a:xfrm>
            <a:off x="628650" y="2884714"/>
            <a:ext cx="7886700" cy="33201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God is love (1 John 4:7-11).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This does not mean there is no anger, judgment, or condemnation.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Such is not a balanced or Biblical view of God (Rom. 11:22). </a:t>
            </a:r>
          </a:p>
        </p:txBody>
      </p:sp>
    </p:spTree>
    <p:extLst>
      <p:ext uri="{BB962C8B-B14F-4D97-AF65-F5344CB8AC3E}">
        <p14:creationId xmlns:p14="http://schemas.microsoft.com/office/powerpoint/2010/main" val="1722896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BF7AB4-82D7-24B1-1787-311E823C1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8D929-5BA8-9201-BC37-71C8D8A82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53143"/>
            <a:ext cx="7886700" cy="2068286"/>
          </a:xfrm>
          <a:solidFill>
            <a:schemeClr val="bg2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For God so loved the world that He 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only </a:t>
            </a:r>
            <a:r>
              <a:rPr lang="en-US" sz="3200" dirty="0"/>
              <a:t>gave His Son, that whoever believes in Him should not perish but have everlasting life. </a:t>
            </a:r>
          </a:p>
          <a:p>
            <a:pPr marL="0" indent="0" algn="r">
              <a:buNone/>
            </a:pPr>
            <a:r>
              <a:rPr lang="en-US" dirty="0"/>
              <a:t>John 3:16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A725FCD-6C76-DC6F-1BF0-BDEC8689B4D5}"/>
              </a:ext>
            </a:extLst>
          </p:cNvPr>
          <p:cNvSpPr txBox="1">
            <a:spLocks/>
          </p:cNvSpPr>
          <p:nvPr/>
        </p:nvSpPr>
        <p:spPr>
          <a:xfrm>
            <a:off x="628650" y="3113309"/>
            <a:ext cx="7886700" cy="30915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Every good thing (James 1:17).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Our lives (Acts 17:25).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His Word (Ps.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119:89,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105).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Our loved ones (Ps. 127:3; Prov. 18:22).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Way of escape (1 Cor. 10:13). </a:t>
            </a:r>
          </a:p>
        </p:txBody>
      </p:sp>
    </p:spTree>
    <p:extLst>
      <p:ext uri="{BB962C8B-B14F-4D97-AF65-F5344CB8AC3E}">
        <p14:creationId xmlns:p14="http://schemas.microsoft.com/office/powerpoint/2010/main" val="354144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1280</TotalTime>
  <Words>523</Words>
  <Application>Microsoft Office PowerPoint</Application>
  <PresentationFormat>On-screen Show (4:3)</PresentationFormat>
  <Paragraphs>49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Wingdings</vt:lpstr>
      <vt:lpstr>4_Office Theme</vt:lpstr>
      <vt:lpstr>6_Office Theme</vt:lpstr>
      <vt:lpstr>PowerPoint Presentation</vt:lpstr>
      <vt:lpstr>The Importance of Word Order  in Scripture</vt:lpstr>
      <vt:lpstr>Word Order is Important </vt:lpstr>
      <vt:lpstr>Word Order is Important </vt:lpstr>
      <vt:lpstr>Word Order is Important </vt:lpstr>
      <vt:lpstr>Satan Moves God’s Words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95</cp:revision>
  <dcterms:created xsi:type="dcterms:W3CDTF">2008-03-16T18:22:36Z</dcterms:created>
  <dcterms:modified xsi:type="dcterms:W3CDTF">2026-03-30T12:33:28Z</dcterms:modified>
</cp:coreProperties>
</file>