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5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  <p:sldId id="766" r:id="rId12"/>
    <p:sldId id="767" r:id="rId13"/>
    <p:sldId id="7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767"/>
            <p14:sldId id="76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4" d="100"/>
          <a:sy n="64" d="100"/>
        </p:scale>
        <p:origin x="1421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621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0C74DEDC-ADE2-42A1-98D9-B59A8FB0791A}"/>
    <pc:docChg chg="delSld delMainMaster modSection">
      <pc:chgData name="Michael Hepner" userId="77e86300bfaa4522" providerId="LiveId" clId="{0C74DEDC-ADE2-42A1-98D9-B59A8FB0791A}" dt="2025-05-18T18:54:41.366" v="1" actId="47"/>
      <pc:docMkLst>
        <pc:docMk/>
      </pc:docMkLst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5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5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5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5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3045137278" sldId="26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6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7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8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29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6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7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09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10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1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1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313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4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5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6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7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8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19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0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1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2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3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4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5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6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7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8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29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0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1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2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3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4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5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6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7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0" sldId="338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858165187" sldId="571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518111915" sldId="665"/>
        </pc:sldMkLst>
      </pc:sldChg>
      <pc:sldChg chg="del">
        <pc:chgData name="Michael Hepner" userId="77e86300bfaa4522" providerId="LiveId" clId="{0C74DEDC-ADE2-42A1-98D9-B59A8FB0791A}" dt="2025-05-18T18:54:41.366" v="1" actId="47"/>
        <pc:sldMkLst>
          <pc:docMk/>
          <pc:sldMk cId="1133503298" sldId="73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2589626861" sldId="752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688224176" sldId="753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1288380856" sldId="754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1734306728" sldId="755"/>
        </pc:sldMkLst>
      </pc:sldChg>
      <pc:sldChg chg="del">
        <pc:chgData name="Michael Hepner" userId="77e86300bfaa4522" providerId="LiveId" clId="{0C74DEDC-ADE2-42A1-98D9-B59A8FB0791A}" dt="2025-05-18T18:54:32.225" v="0" actId="47"/>
        <pc:sldMkLst>
          <pc:docMk/>
          <pc:sldMk cId="0" sldId="756"/>
        </pc:sldMkLst>
      </pc:sldChg>
      <pc:sldMasterChg chg="del delSldLayout">
        <pc:chgData name="Michael Hepner" userId="77e86300bfaa4522" providerId="LiveId" clId="{0C74DEDC-ADE2-42A1-98D9-B59A8FB0791A}" dt="2025-05-18T18:54:41.366" v="1" actId="47"/>
        <pc:sldMasterMkLst>
          <pc:docMk/>
          <pc:sldMasterMk cId="0" sldId="2147483648"/>
        </pc:sldMasterMkLst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0" sldId="2147483648"/>
            <pc:sldLayoutMk cId="0" sldId="2147483649"/>
          </pc:sldLayoutMkLst>
        </pc:sldLayoutChg>
      </pc:sldMasterChg>
      <pc:sldMasterChg chg="del delSldLayout">
        <pc:chgData name="Michael Hepner" userId="77e86300bfaa4522" providerId="LiveId" clId="{0C74DEDC-ADE2-42A1-98D9-B59A8FB0791A}" dt="2025-05-18T18:54:41.366" v="1" actId="47"/>
        <pc:sldMasterMkLst>
          <pc:docMk/>
          <pc:sldMasterMk cId="1225797608" sldId="2147483675"/>
        </pc:sldMasterMkLst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2133912867" sldId="2147483676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728484930" sldId="2147483677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1981898450" sldId="2147483678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3979077966" sldId="2147483679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1718449327" sldId="2147483680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4238569521" sldId="2147483681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1335939500" sldId="2147483682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3738077411" sldId="2147483683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1437923073" sldId="2147483684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3020493838" sldId="2147483685"/>
          </pc:sldLayoutMkLst>
        </pc:sldLayoutChg>
        <pc:sldLayoutChg chg="del">
          <pc:chgData name="Michael Hepner" userId="77e86300bfaa4522" providerId="LiveId" clId="{0C74DEDC-ADE2-42A1-98D9-B59A8FB0791A}" dt="2025-05-18T18:54:41.366" v="1" actId="47"/>
          <pc:sldLayoutMkLst>
            <pc:docMk/>
            <pc:sldMasterMk cId="1225797608" sldId="2147483675"/>
            <pc:sldLayoutMk cId="1200340401" sldId="2147483686"/>
          </pc:sldLayoutMkLst>
        </pc:sldLayoutChg>
      </pc:sldMasterChg>
      <pc:sldMasterChg chg="del delSldLayout">
        <pc:chgData name="Michael Hepner" userId="77e86300bfaa4522" providerId="LiveId" clId="{0C74DEDC-ADE2-42A1-98D9-B59A8FB0791A}" dt="2025-05-18T18:54:32.225" v="0" actId="47"/>
        <pc:sldMasterMkLst>
          <pc:docMk/>
          <pc:sldMasterMk cId="169759790" sldId="2147483687"/>
        </pc:sldMasterMkLst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1714918751" sldId="2147483688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776980015" sldId="2147483689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1808693267" sldId="2147483690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1845884595" sldId="2147483691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824099115" sldId="2147483692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4256400434" sldId="2147483693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935497524" sldId="2147483694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3016785304" sldId="2147483695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1466738844" sldId="2147483696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252103621" sldId="2147483697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69759790" sldId="2147483687"/>
            <pc:sldLayoutMk cId="584074619" sldId="2147483698"/>
          </pc:sldLayoutMkLst>
        </pc:sldLayoutChg>
      </pc:sldMasterChg>
      <pc:sldMasterChg chg="del delSldLayout">
        <pc:chgData name="Michael Hepner" userId="77e86300bfaa4522" providerId="LiveId" clId="{0C74DEDC-ADE2-42A1-98D9-B59A8FB0791A}" dt="2025-05-18T18:54:32.225" v="0" actId="47"/>
        <pc:sldMasterMkLst>
          <pc:docMk/>
          <pc:sldMasterMk cId="1162245" sldId="2147483711"/>
        </pc:sldMasterMkLst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1576955281" sldId="2147483712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504486211" sldId="2147483713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3389880377" sldId="2147483714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3657445642" sldId="2147483715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992359798" sldId="2147483716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2774055570" sldId="2147483717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254208260" sldId="2147483718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759519030" sldId="2147483719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2741952747" sldId="2147483720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4013920917" sldId="2147483721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1162245" sldId="2147483711"/>
            <pc:sldLayoutMk cId="2675134891" sldId="2147483722"/>
          </pc:sldLayoutMkLst>
        </pc:sldLayoutChg>
      </pc:sldMasterChg>
      <pc:sldMasterChg chg="del delSldLayout">
        <pc:chgData name="Michael Hepner" userId="77e86300bfaa4522" providerId="LiveId" clId="{0C74DEDC-ADE2-42A1-98D9-B59A8FB0791A}" dt="2025-05-18T18:54:32.225" v="0" actId="47"/>
        <pc:sldMasterMkLst>
          <pc:docMk/>
          <pc:sldMasterMk cId="2147248794" sldId="2147483735"/>
        </pc:sldMasterMkLst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3645955553" sldId="2147483736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3833792235" sldId="2147483737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210145433" sldId="2147483738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3674875490" sldId="2147483739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4276927568" sldId="2147483740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1327678190" sldId="2147483741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689256747" sldId="2147483742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1860631481" sldId="2147483743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1963160714" sldId="2147483744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2777177884" sldId="2147483745"/>
          </pc:sldLayoutMkLst>
        </pc:sldLayoutChg>
        <pc:sldLayoutChg chg="del">
          <pc:chgData name="Michael Hepner" userId="77e86300bfaa4522" providerId="LiveId" clId="{0C74DEDC-ADE2-42A1-98D9-B59A8FB0791A}" dt="2025-05-18T18:54:32.225" v="0" actId="47"/>
          <pc:sldLayoutMkLst>
            <pc:docMk/>
            <pc:sldMasterMk cId="2147248794" sldId="2147483735"/>
            <pc:sldLayoutMk cId="3061777164" sldId="214748374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5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52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33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51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96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07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63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9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0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8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4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9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5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5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7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9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1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6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20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D4F162-AF15-44DC-8084-EAA643C14A42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EA0AF-141A-44CD-88A7-FDF2C9114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7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86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7FED2-321C-AA2E-0CEC-DF74FEF2F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F63AE-9B2F-89D3-6957-6DF09568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3817"/>
          </a:xfr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E1EFA-A12D-D4F3-C18E-4D2B8C045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/>
              <a:t>Past Sins</a:t>
            </a:r>
            <a:endParaRPr lang="en-US" sz="3200" dirty="0"/>
          </a:p>
          <a:p>
            <a:r>
              <a:rPr lang="en-US" i="1" dirty="0"/>
              <a:t>“do not look behind you” </a:t>
            </a:r>
            <a:r>
              <a:rPr lang="en-US" dirty="0"/>
              <a:t>(Gen. 19:17, 26). </a:t>
            </a:r>
          </a:p>
          <a:p>
            <a:endParaRPr lang="en-US" sz="800" dirty="0"/>
          </a:p>
          <a:p>
            <a:r>
              <a:rPr lang="en-US" dirty="0"/>
              <a:t>Dangerous to stop, look back, and long for the sins we have left behind. </a:t>
            </a:r>
          </a:p>
          <a:p>
            <a:r>
              <a:rPr lang="en-US" dirty="0"/>
              <a:t>Going back is always a possibility (2 Pet. 2:22).</a:t>
            </a:r>
          </a:p>
        </p:txBody>
      </p:sp>
    </p:spTree>
    <p:extLst>
      <p:ext uri="{BB962C8B-B14F-4D97-AF65-F5344CB8AC3E}">
        <p14:creationId xmlns:p14="http://schemas.microsoft.com/office/powerpoint/2010/main" val="309618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89E9-9923-CBB0-6605-74710E68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Looking At 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97B31-6FF2-018E-C3B7-9BD52F065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Idols (covetousness)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Objects of Sexual Lust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Avenues of Addiction and Escape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Wickedness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Past Sins</a:t>
            </a:r>
          </a:p>
        </p:txBody>
      </p:sp>
    </p:spTree>
    <p:extLst>
      <p:ext uri="{BB962C8B-B14F-4D97-AF65-F5344CB8AC3E}">
        <p14:creationId xmlns:p14="http://schemas.microsoft.com/office/powerpoint/2010/main" val="323291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DDF15-EA16-657E-DF8A-5D926DAED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10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F1E39-841D-AAC0-A552-313FBFCC5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48189"/>
            <a:ext cx="7772400" cy="1996281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Looking at Worthless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90F1E-F1E8-720A-D381-0B0C0F47C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9347" y="3706698"/>
            <a:ext cx="3548743" cy="2437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“Turn away my eyes from looking at worthless things…”</a:t>
            </a:r>
          </a:p>
          <a:p>
            <a:pPr marL="0" indent="0">
              <a:buNone/>
            </a:pPr>
            <a:br>
              <a:rPr lang="en-US" sz="1000" b="1" dirty="0"/>
            </a:br>
            <a:r>
              <a:rPr lang="en-US" sz="2800" b="1" dirty="0"/>
              <a:t>Psalm 119:37</a:t>
            </a:r>
            <a:endParaRPr lang="en-US" sz="3200" b="1" dirty="0"/>
          </a:p>
        </p:txBody>
      </p:sp>
      <p:pic>
        <p:nvPicPr>
          <p:cNvPr id="1030" name="Picture 6" descr="25+ Thousand Disgusted Face Woman Royalty-Free Images, Stock Photos &amp;  Pictures | Shutterstock">
            <a:extLst>
              <a:ext uri="{FF2B5EF4-FFF2-40B4-BE49-F238E27FC236}">
                <a16:creationId xmlns:a16="http://schemas.microsoft.com/office/drawing/2014/main" id="{07B1AA71-DEF9-61A6-D68D-7757CB5474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0" r="10257" b="8601"/>
          <a:stretch/>
        </p:blipFill>
        <p:spPr bwMode="auto">
          <a:xfrm>
            <a:off x="1426029" y="3706698"/>
            <a:ext cx="2808514" cy="2437606"/>
          </a:xfrm>
          <a:prstGeom prst="rect">
            <a:avLst/>
          </a:prstGeom>
          <a:noFill/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68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F43D-3CB9-8240-D166-DF5C423E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What’s wrong with “just looking”?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DE0FA-C0D6-59B4-A281-370E368ED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2"/>
            </a:pPr>
            <a:r>
              <a:rPr lang="en-US" sz="3200" dirty="0"/>
              <a:t>The lamp of the body is the eye. If therefore your eye is good, your whole body will be full of light. </a:t>
            </a:r>
          </a:p>
          <a:p>
            <a:pPr marL="514350" indent="-514350">
              <a:buSzPct val="80000"/>
              <a:buFont typeface="+mj-lt"/>
              <a:buAutoNum type="arabicPeriod" startAt="22"/>
            </a:pPr>
            <a:r>
              <a:rPr lang="en-US" sz="3200" dirty="0"/>
              <a:t>But if your eye is bad, your whole body will be full of darkness. If therefore the light that is in you is darkness, how great is that darkness! </a:t>
            </a:r>
          </a:p>
          <a:p>
            <a:pPr marL="0" indent="0" algn="r">
              <a:buNone/>
            </a:pPr>
            <a:r>
              <a:rPr lang="en-US" sz="3200" dirty="0"/>
              <a:t>Matthew 6:22-23</a:t>
            </a:r>
          </a:p>
        </p:txBody>
      </p:sp>
    </p:spTree>
    <p:extLst>
      <p:ext uri="{BB962C8B-B14F-4D97-AF65-F5344CB8AC3E}">
        <p14:creationId xmlns:p14="http://schemas.microsoft.com/office/powerpoint/2010/main" val="273772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2CE251-BAD5-2A2D-971F-CC3B09F06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EA1EF-CC16-DD9E-4356-6A422BDDD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What’s wrong with “just looking”?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AE47E-5D88-C3E1-6DAE-2D03BF4A8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When I </a:t>
            </a:r>
            <a:r>
              <a:rPr lang="en-US" sz="3200" dirty="0">
                <a:highlight>
                  <a:srgbClr val="FFFF00"/>
                </a:highlight>
              </a:rPr>
              <a:t>saw</a:t>
            </a:r>
            <a:r>
              <a:rPr lang="en-US" sz="3200" dirty="0"/>
              <a:t> among the spoils a beautiful Babylonian garment, two hundred shekels of silver, and a wedge of gold weighing fifty shekels, I </a:t>
            </a:r>
            <a:r>
              <a:rPr lang="en-US" sz="3200" dirty="0">
                <a:highlight>
                  <a:srgbClr val="FFFF00"/>
                </a:highlight>
              </a:rPr>
              <a:t>coveted</a:t>
            </a:r>
            <a:r>
              <a:rPr lang="en-US" sz="3200" dirty="0"/>
              <a:t> them and </a:t>
            </a:r>
            <a:r>
              <a:rPr lang="en-US" sz="3200" dirty="0">
                <a:highlight>
                  <a:srgbClr val="FFFF00"/>
                </a:highlight>
              </a:rPr>
              <a:t>took</a:t>
            </a:r>
            <a:r>
              <a:rPr lang="en-US" sz="3200" dirty="0"/>
              <a:t> them. And there they are, </a:t>
            </a:r>
            <a:r>
              <a:rPr lang="en-US" sz="3200" dirty="0">
                <a:highlight>
                  <a:srgbClr val="FFFF00"/>
                </a:highlight>
              </a:rPr>
              <a:t>hidden</a:t>
            </a:r>
            <a:r>
              <a:rPr lang="en-US" sz="3200" dirty="0"/>
              <a:t> in the earth in the midst of my tent, with the silver under it.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Joshua 7:21</a:t>
            </a:r>
          </a:p>
        </p:txBody>
      </p:sp>
    </p:spTree>
    <p:extLst>
      <p:ext uri="{BB962C8B-B14F-4D97-AF65-F5344CB8AC3E}">
        <p14:creationId xmlns:p14="http://schemas.microsoft.com/office/powerpoint/2010/main" val="161633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A2024-851C-2721-D576-A682A6A5AC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4467-A504-EEDC-BF8B-07358178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What’s wrong with “just looking”?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D25D-9878-A7EC-0325-2A414CFCB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0000"/>
            </a:pPr>
            <a:r>
              <a:rPr lang="en-US" sz="3200" dirty="0"/>
              <a:t>Our </a:t>
            </a:r>
            <a:r>
              <a:rPr lang="en-US" sz="3200" i="1" dirty="0"/>
              <a:t>heart</a:t>
            </a:r>
            <a:r>
              <a:rPr lang="en-US" sz="3200" dirty="0"/>
              <a:t> directs our </a:t>
            </a:r>
            <a:r>
              <a:rPr lang="en-US" sz="3200" i="1" dirty="0"/>
              <a:t>eyes</a:t>
            </a:r>
            <a:r>
              <a:rPr lang="en-US" sz="3200" dirty="0"/>
              <a:t>, and our </a:t>
            </a:r>
            <a:r>
              <a:rPr lang="en-US" sz="3200" i="1" dirty="0"/>
              <a:t>eyes</a:t>
            </a:r>
            <a:r>
              <a:rPr lang="en-US" sz="3200" dirty="0"/>
              <a:t> direct our </a:t>
            </a:r>
            <a:r>
              <a:rPr lang="en-US" sz="3200" i="1" dirty="0"/>
              <a:t>feet</a:t>
            </a:r>
            <a:r>
              <a:rPr lang="en-US" sz="3200" dirty="0"/>
              <a:t> (Prov. 4:23-27). </a:t>
            </a:r>
          </a:p>
          <a:p>
            <a:pPr>
              <a:buSzPct val="80000"/>
            </a:pPr>
            <a:r>
              <a:rPr lang="en-US" sz="3200" dirty="0"/>
              <a:t>Our </a:t>
            </a:r>
            <a:r>
              <a:rPr lang="en-US" sz="3200" i="1" dirty="0"/>
              <a:t>outlook</a:t>
            </a:r>
            <a:r>
              <a:rPr lang="en-US" sz="3200" dirty="0"/>
              <a:t> determines our </a:t>
            </a:r>
            <a:r>
              <a:rPr lang="en-US" sz="3200" i="1" dirty="0"/>
              <a:t>outcome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871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D74AC-215F-06E3-48BC-6331E9C2F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C1A75-F692-CB79-45AF-077C3A25A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3817"/>
          </a:xfr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95131-83A7-287D-017F-B2CA2776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Idolatry</a:t>
            </a:r>
            <a:endParaRPr lang="en-US" sz="3200" dirty="0"/>
          </a:p>
          <a:p>
            <a:r>
              <a:rPr lang="en-US" dirty="0"/>
              <a:t>Idols were considered worthless (Jer. 10:14-15). </a:t>
            </a:r>
          </a:p>
          <a:p>
            <a:r>
              <a:rPr lang="en-US" dirty="0"/>
              <a:t>Covetousness is idolatry (Col. 3:5). </a:t>
            </a:r>
          </a:p>
          <a:p>
            <a:r>
              <a:rPr lang="en-US" dirty="0"/>
              <a:t>Proverbs 23:5; 1 Timothy 6:9-10</a:t>
            </a:r>
          </a:p>
          <a:p>
            <a:endParaRPr lang="en-US" sz="800" dirty="0"/>
          </a:p>
          <a:p>
            <a:r>
              <a:rPr lang="en-US" dirty="0"/>
              <a:t>Measuring happiness, worth, security by how much money we have. </a:t>
            </a:r>
          </a:p>
          <a:p>
            <a:r>
              <a:rPr lang="en-US" dirty="0"/>
              <a:t>Gambling, lottery, get-rich-quick schemes, etc.</a:t>
            </a:r>
          </a:p>
        </p:txBody>
      </p:sp>
    </p:spTree>
    <p:extLst>
      <p:ext uri="{BB962C8B-B14F-4D97-AF65-F5344CB8AC3E}">
        <p14:creationId xmlns:p14="http://schemas.microsoft.com/office/powerpoint/2010/main" val="60332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4B456-A548-C929-9D2C-CB52C7F0B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3817"/>
          </a:xfr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62E45-FA40-C14C-EEDB-CE2C187C3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Objects of Sexual Lust</a:t>
            </a:r>
            <a:endParaRPr lang="en-US" sz="3200" dirty="0"/>
          </a:p>
          <a:p>
            <a:r>
              <a:rPr lang="en-US" dirty="0"/>
              <a:t>David looked and lusted (2 Sam. 11:2-4). </a:t>
            </a:r>
          </a:p>
          <a:p>
            <a:r>
              <a:rPr lang="en-US" dirty="0"/>
              <a:t>Men are warned against this sin (Matt. 5:28; </a:t>
            </a:r>
            <a:br>
              <a:rPr lang="en-US" dirty="0"/>
            </a:br>
            <a:r>
              <a:rPr lang="en-US" dirty="0"/>
              <a:t>Prov. 6:24-25). </a:t>
            </a:r>
          </a:p>
          <a:p>
            <a:r>
              <a:rPr lang="en-US" dirty="0"/>
              <a:t>Women are just as prone to the temptation as men (Gen. 39:7; Ezek. 23:11-16).</a:t>
            </a:r>
          </a:p>
          <a:p>
            <a:endParaRPr lang="en-US" sz="800" dirty="0"/>
          </a:p>
          <a:p>
            <a:r>
              <a:rPr lang="en-US" dirty="0"/>
              <a:t>Immodest dress, entertainment, advertising</a:t>
            </a:r>
          </a:p>
          <a:p>
            <a:r>
              <a:rPr lang="en-US" dirty="0"/>
              <a:t>Pornography</a:t>
            </a:r>
          </a:p>
        </p:txBody>
      </p:sp>
    </p:spTree>
    <p:extLst>
      <p:ext uri="{BB962C8B-B14F-4D97-AF65-F5344CB8AC3E}">
        <p14:creationId xmlns:p14="http://schemas.microsoft.com/office/powerpoint/2010/main" val="336620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C45EC-EEB4-231A-C4B0-D75B9E6B8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C5D64-6346-062D-4D6D-E8D5AFB6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3817"/>
          </a:xfr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762C2-0CF6-0041-9C81-980FFA2C8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Avenues of Addiction and Escape</a:t>
            </a:r>
            <a:endParaRPr lang="en-US" sz="3200" dirty="0"/>
          </a:p>
          <a:p>
            <a:r>
              <a:rPr lang="en-US" i="1" dirty="0"/>
              <a:t>“do not look on the wine” </a:t>
            </a:r>
            <a:r>
              <a:rPr lang="en-US" dirty="0"/>
              <a:t>(Prov. 23:31-32). </a:t>
            </a:r>
          </a:p>
          <a:p>
            <a:r>
              <a:rPr lang="en-US" dirty="0"/>
              <a:t>Substances that alter the mind, dull the senses, and cloud good judgment (Prov. 20:1). </a:t>
            </a:r>
          </a:p>
          <a:p>
            <a:endParaRPr lang="en-US" sz="800" dirty="0"/>
          </a:p>
          <a:p>
            <a:r>
              <a:rPr lang="en-US" dirty="0"/>
              <a:t>We are to be sober and self-controlled (1 Pet. 5:8). </a:t>
            </a:r>
          </a:p>
          <a:p>
            <a:r>
              <a:rPr lang="en-US" dirty="0"/>
              <a:t>We aren’t to be addicted to anything (1 Cor. 6:12). </a:t>
            </a:r>
          </a:p>
        </p:txBody>
      </p:sp>
    </p:spTree>
    <p:extLst>
      <p:ext uri="{BB962C8B-B14F-4D97-AF65-F5344CB8AC3E}">
        <p14:creationId xmlns:p14="http://schemas.microsoft.com/office/powerpoint/2010/main" val="298036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7F859E-0C01-A9BA-21EC-FEADB62AD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14087-96EA-2798-BB45-6DC292EC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3817"/>
          </a:xfr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Worthless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22F9-6667-9F84-727C-0A02AF57B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Wickedness</a:t>
            </a:r>
            <a:endParaRPr lang="en-US" sz="3200" dirty="0"/>
          </a:p>
          <a:p>
            <a:r>
              <a:rPr lang="en-US" i="1" dirty="0"/>
              <a:t>“I will set nothing wicked before my eyes” </a:t>
            </a:r>
            <a:br>
              <a:rPr lang="en-US" dirty="0"/>
            </a:br>
            <a:r>
              <a:rPr lang="en-US" dirty="0"/>
              <a:t>(Psalm 101:3). </a:t>
            </a:r>
          </a:p>
          <a:p>
            <a:r>
              <a:rPr lang="en-US" dirty="0"/>
              <a:t>What choices do we make regarding our entertainment (Eph. 5:3-12)? </a:t>
            </a:r>
          </a:p>
        </p:txBody>
      </p:sp>
    </p:spTree>
    <p:extLst>
      <p:ext uri="{BB962C8B-B14F-4D97-AF65-F5344CB8AC3E}">
        <p14:creationId xmlns:p14="http://schemas.microsoft.com/office/powerpoint/2010/main" val="346444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448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Looking at Worthless Things</vt:lpstr>
      <vt:lpstr>What’s wrong with “just looking”?</vt:lpstr>
      <vt:lpstr>What’s wrong with “just looking”?</vt:lpstr>
      <vt:lpstr>What’s wrong with “just looking”?</vt:lpstr>
      <vt:lpstr>Worthless Things</vt:lpstr>
      <vt:lpstr>Worthless Things</vt:lpstr>
      <vt:lpstr>Worthless Things</vt:lpstr>
      <vt:lpstr>Worthless Things</vt:lpstr>
      <vt:lpstr>Worthless Things</vt:lpstr>
      <vt:lpstr>Looking At Worthless Things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93</cp:revision>
  <dcterms:created xsi:type="dcterms:W3CDTF">2008-03-16T18:22:36Z</dcterms:created>
  <dcterms:modified xsi:type="dcterms:W3CDTF">2025-05-18T18:54:42Z</dcterms:modified>
</cp:coreProperties>
</file>