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7" r:id="rId1"/>
    <p:sldMasterId id="2147483759" r:id="rId2"/>
  </p:sldMasterIdLst>
  <p:notesMasterIdLst>
    <p:notesMasterId r:id="rId7"/>
  </p:notesMasterIdLst>
  <p:sldIdLst>
    <p:sldId id="258" r:id="rId3"/>
    <p:sldId id="256" r:id="rId4"/>
    <p:sldId id="257" r:id="rId5"/>
    <p:sldId id="756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Pre-Service" id="{F3D0A326-848B-403A-A056-8FFE20F92914}">
          <p14:sldIdLst/>
        </p14:section>
        <p14:section name="Opening song" id="{0654DAB5-AE50-44A2-8AF8-8E0510C8D86D}">
          <p14:sldIdLst/>
        </p14:section>
        <p14:section name="Prayer" id="{AA7EF9D7-2C1A-4A9E-B897-034327F9C43B}">
          <p14:sldIdLst/>
        </p14:section>
        <p14:section name="Scripture Reading" id="{9A28BFB2-9F46-438F-AEE7-B3FFCE5D145F}">
          <p14:sldIdLst/>
        </p14:section>
        <p14:section name="Song(s)" id="{F8F9A752-988C-4EE5-973C-DF67270C0D70}">
          <p14:sldIdLst/>
        </p14:section>
        <p14:section name="Lord's Supper" id="{EF0736C1-8E37-46BA-BF55-85A1B1056937}">
          <p14:sldIdLst/>
        </p14:section>
        <p14:section name="Song" id="{233B487B-5101-4156-A243-A60B2BC2DFE3}">
          <p14:sldIdLst/>
        </p14:section>
        <p14:section name="Sermon" id="{ECE0CD35-CB87-435B-8717-E0A7CD30F08D}">
          <p14:sldIdLst>
            <p14:sldId id="258"/>
            <p14:sldId id="256"/>
            <p14:sldId id="257"/>
            <p14:sldId id="756"/>
          </p14:sldIdLst>
        </p14:section>
        <p14:section name="Song" id="{0E89271B-AEF7-417E-BEAD-CBF4682F4AAA}">
          <p14:sldIdLst/>
        </p14:section>
        <p14:section name="End" id="{9DF123F3-2949-4C9A-9B17-20F16A955194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603" autoAdjust="0"/>
    <p:restoredTop sz="86469" autoAdjust="0"/>
  </p:normalViewPr>
  <p:slideViewPr>
    <p:cSldViewPr>
      <p:cViewPr varScale="1">
        <p:scale>
          <a:sx n="55" d="100"/>
          <a:sy n="55" d="100"/>
        </p:scale>
        <p:origin x="1402" y="27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-509"/>
    </p:cViewPr>
  </p:sorterViewPr>
  <p:notesViewPr>
    <p:cSldViewPr>
      <p:cViewPr varScale="1">
        <p:scale>
          <a:sx n="76" d="100"/>
          <a:sy n="76" d="100"/>
        </p:scale>
        <p:origin x="-2971" y="-8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8DE7A2-50D1-4400-88E2-5E32D940C051}" type="datetimeFigureOut">
              <a:rPr lang="en-US"/>
              <a:pPr/>
              <a:t>5/11/2025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9F674F-5FF1-4C50-AE02-5B1470F93F7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232A7-8E7D-4523-8C6D-0B97841A1160}" type="datetimeFigureOut">
              <a:rPr lang="en-US" smtClean="0"/>
              <a:t>5/11/2025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CECD8-7A1B-464C-B30C-EB0DB851F5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40072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232A7-8E7D-4523-8C6D-0B97841A1160}" type="datetimeFigureOut">
              <a:rPr lang="en-US" smtClean="0"/>
              <a:t>5/11/2025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CECD8-7A1B-464C-B30C-EB0DB851F5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71730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232A7-8E7D-4523-8C6D-0B97841A1160}" type="datetimeFigureOut">
              <a:rPr lang="en-US" smtClean="0"/>
              <a:t>5/11/2025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CECD8-7A1B-464C-B30C-EB0DB851F5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57871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232A7-8E7D-4523-8C6D-0B97841A1160}" type="datetimeFigureOut">
              <a:rPr lang="en-US" smtClean="0"/>
              <a:t>5/11/2025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CECD8-7A1B-464C-B30C-EB0DB851F5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22724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232A7-8E7D-4523-8C6D-0B97841A1160}" type="datetimeFigureOut">
              <a:rPr lang="en-US" smtClean="0"/>
              <a:t>5/11/2025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CECD8-7A1B-464C-B30C-EB0DB851F5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69591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shade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shade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shade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shade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shade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shade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shade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shade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shade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232A7-8E7D-4523-8C6D-0B97841A1160}" type="datetimeFigureOut">
              <a:rPr lang="en-US" smtClean="0"/>
              <a:t>5/11/2025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CECD8-7A1B-464C-B30C-EB0DB851F5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9966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232A7-8E7D-4523-8C6D-0B97841A1160}" type="datetimeFigureOut">
              <a:rPr lang="en-US" smtClean="0"/>
              <a:t>5/11/2025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CECD8-7A1B-464C-B30C-EB0DB851F5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73997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232A7-8E7D-4523-8C6D-0B97841A1160}" type="datetimeFigureOut">
              <a:rPr lang="en-US" smtClean="0"/>
              <a:t>5/11/2025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CECD8-7A1B-464C-B30C-EB0DB851F5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27258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232A7-8E7D-4523-8C6D-0B97841A1160}" type="datetimeFigureOut">
              <a:rPr lang="en-US" smtClean="0"/>
              <a:t>5/11/2025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CECD8-7A1B-464C-B30C-EB0DB851F5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76693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232A7-8E7D-4523-8C6D-0B97841A1160}" type="datetimeFigureOut">
              <a:rPr lang="en-US" smtClean="0"/>
              <a:t>5/11/2025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CECD8-7A1B-464C-B30C-EB0DB851F5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922745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232A7-8E7D-4523-8C6D-0B97841A1160}" type="datetimeFigureOut">
              <a:rPr lang="en-US" smtClean="0"/>
              <a:t>5/11/2025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CECD8-7A1B-464C-B30C-EB0DB851F5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542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232A7-8E7D-4523-8C6D-0B97841A1160}" type="datetimeFigureOut">
              <a:rPr lang="en-US" smtClean="0"/>
              <a:t>5/11/2025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CECD8-7A1B-464C-B30C-EB0DB851F5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903829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232A7-8E7D-4523-8C6D-0B97841A1160}" type="datetimeFigureOut">
              <a:rPr lang="en-US" smtClean="0"/>
              <a:t>5/11/2025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CECD8-7A1B-464C-B30C-EB0DB851F5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18881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232A7-8E7D-4523-8C6D-0B97841A1160}" type="datetimeFigureOut">
              <a:rPr lang="en-US" smtClean="0"/>
              <a:t>5/11/2025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CECD8-7A1B-464C-B30C-EB0DB851F5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13845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232A7-8E7D-4523-8C6D-0B97841A1160}" type="datetimeFigureOut">
              <a:rPr lang="en-US" smtClean="0"/>
              <a:t>5/11/2025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CECD8-7A1B-464C-B30C-EB0DB851F5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5850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232A7-8E7D-4523-8C6D-0B97841A1160}" type="datetimeFigureOut">
              <a:rPr lang="en-US" smtClean="0"/>
              <a:t>5/11/2025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CECD8-7A1B-464C-B30C-EB0DB851F5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2865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232A7-8E7D-4523-8C6D-0B97841A1160}" type="datetimeFigureOut">
              <a:rPr lang="en-US" smtClean="0"/>
              <a:t>5/11/2025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CECD8-7A1B-464C-B30C-EB0DB851F5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4149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232A7-8E7D-4523-8C6D-0B97841A1160}" type="datetimeFigureOut">
              <a:rPr lang="en-US" smtClean="0"/>
              <a:t>5/11/2025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CECD8-7A1B-464C-B30C-EB0DB851F5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1106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232A7-8E7D-4523-8C6D-0B97841A1160}" type="datetimeFigureOut">
              <a:rPr lang="en-US" smtClean="0"/>
              <a:t>5/11/2025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CECD8-7A1B-464C-B30C-EB0DB851F5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95943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232A7-8E7D-4523-8C6D-0B97841A1160}" type="datetimeFigureOut">
              <a:rPr lang="en-US" smtClean="0"/>
              <a:t>5/11/2025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CECD8-7A1B-464C-B30C-EB0DB851F5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10562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232A7-8E7D-4523-8C6D-0B97841A1160}" type="datetimeFigureOut">
              <a:rPr lang="en-US" smtClean="0"/>
              <a:t>5/11/2025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CECD8-7A1B-464C-B30C-EB0DB851F5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6839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232A7-8E7D-4523-8C6D-0B97841A1160}" type="datetimeFigureOut">
              <a:rPr lang="en-US" smtClean="0"/>
              <a:t>5/11/2025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CECD8-7A1B-464C-B30C-EB0DB851F5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42987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91232A7-8E7D-4523-8C6D-0B97841A1160}" type="datetimeFigureOut">
              <a:rPr lang="en-US" smtClean="0"/>
              <a:t>5/11/2025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76CECD8-7A1B-464C-B30C-EB0DB851F5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22369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8" r:id="rId1"/>
    <p:sldLayoutId id="2147483749" r:id="rId2"/>
    <p:sldLayoutId id="2147483750" r:id="rId3"/>
    <p:sldLayoutId id="2147483751" r:id="rId4"/>
    <p:sldLayoutId id="2147483752" r:id="rId5"/>
    <p:sldLayoutId id="2147483753" r:id="rId6"/>
    <p:sldLayoutId id="2147483754" r:id="rId7"/>
    <p:sldLayoutId id="2147483755" r:id="rId8"/>
    <p:sldLayoutId id="2147483756" r:id="rId9"/>
    <p:sldLayoutId id="2147483757" r:id="rId10"/>
    <p:sldLayoutId id="214748375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shade val="82000"/>
                  </a:schemeClr>
                </a:solidFill>
              </a:defRPr>
            </a:lvl1pPr>
          </a:lstStyle>
          <a:p>
            <a:fld id="{391232A7-8E7D-4523-8C6D-0B97841A1160}" type="datetimeFigureOut">
              <a:rPr lang="en-US" smtClean="0"/>
              <a:t>5/11/2025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shade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shade val="82000"/>
                  </a:schemeClr>
                </a:solidFill>
              </a:defRPr>
            </a:lvl1pPr>
          </a:lstStyle>
          <a:p>
            <a:fld id="{276CECD8-7A1B-464C-B30C-EB0DB851F5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402617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60" r:id="rId1"/>
    <p:sldLayoutId id="2147483761" r:id="rId2"/>
    <p:sldLayoutId id="2147483762" r:id="rId3"/>
    <p:sldLayoutId id="2147483763" r:id="rId4"/>
    <p:sldLayoutId id="2147483764" r:id="rId5"/>
    <p:sldLayoutId id="2147483765" r:id="rId6"/>
    <p:sldLayoutId id="2147483766" r:id="rId7"/>
    <p:sldLayoutId id="2147483767" r:id="rId8"/>
    <p:sldLayoutId id="2147483768" r:id="rId9"/>
    <p:sldLayoutId id="2147483769" r:id="rId10"/>
    <p:sldLayoutId id="214748377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298899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A Proverbs 31 Woman | Rabbi Daniel Lapin">
            <a:extLst>
              <a:ext uri="{FF2B5EF4-FFF2-40B4-BE49-F238E27FC236}">
                <a16:creationId xmlns:a16="http://schemas.microsoft.com/office/drawing/2014/main" id="{CBC7E563-5BBA-FA84-38A8-4F16107645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871" y="2240660"/>
            <a:ext cx="8262257" cy="4316168"/>
          </a:xfrm>
          <a:prstGeom prst="rect">
            <a:avLst/>
          </a:prstGeom>
          <a:noFill/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0F9CCA8-2ECD-4E14-C3B6-3483DF4225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73278"/>
            <a:ext cx="7772400" cy="1825870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</a:rPr>
              <a:t>The Rights of the Virtuous Wife</a:t>
            </a:r>
          </a:p>
        </p:txBody>
      </p:sp>
    </p:spTree>
    <p:extLst>
      <p:ext uri="{BB962C8B-B14F-4D97-AF65-F5344CB8AC3E}">
        <p14:creationId xmlns:p14="http://schemas.microsoft.com/office/powerpoint/2010/main" val="6097853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BAFD73-C2D4-A919-CF5D-A41E05DC7F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>
                <a:latin typeface="Britannic Bold" panose="020B0903060703020204" pitchFamily="34" charset="0"/>
              </a:rPr>
              <a:t>A Godly Wife Has a Right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EA89DE-069A-79AB-298B-2E8FCD3B07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200" dirty="0">
                <a:latin typeface="Britannic Bold" panose="020B0903060703020204" pitchFamily="34" charset="0"/>
              </a:rPr>
              <a:t>To Be Trusted </a:t>
            </a:r>
            <a:r>
              <a:rPr lang="en-US" dirty="0">
                <a:latin typeface="Britannic Bold" panose="020B0903060703020204" pitchFamily="34" charset="0"/>
              </a:rPr>
              <a:t>- 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  <a:latin typeface="Britannic Bold" panose="020B0903060703020204" pitchFamily="34" charset="0"/>
              </a:rPr>
              <a:t>vs. 11-12</a:t>
            </a:r>
            <a:endParaRPr lang="en-US" sz="3200" dirty="0">
              <a:solidFill>
                <a:schemeClr val="accent5">
                  <a:lumMod val="50000"/>
                </a:schemeClr>
              </a:solidFill>
              <a:latin typeface="Britannic Bold" panose="020B0903060703020204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3200" dirty="0">
                <a:latin typeface="Britannic Bold" panose="020B0903060703020204" pitchFamily="34" charset="0"/>
              </a:rPr>
              <a:t>To Be Honored </a:t>
            </a:r>
            <a:r>
              <a:rPr lang="en-US" dirty="0">
                <a:latin typeface="Britannic Bold" panose="020B0903060703020204" pitchFamily="34" charset="0"/>
              </a:rPr>
              <a:t>- 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  <a:latin typeface="Britannic Bold" panose="020B0903060703020204" pitchFamily="34" charset="0"/>
              </a:rPr>
              <a:t>vs. 10, 25, 28-31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>
                <a:latin typeface="Britannic Bold" panose="020B0903060703020204" pitchFamily="34" charset="0"/>
              </a:rPr>
              <a:t>To Be Respected </a:t>
            </a:r>
            <a:r>
              <a:rPr lang="en-US" dirty="0">
                <a:latin typeface="Britannic Bold" panose="020B0903060703020204" pitchFamily="34" charset="0"/>
              </a:rPr>
              <a:t>- 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  <a:latin typeface="Britannic Bold" panose="020B0903060703020204" pitchFamily="34" charset="0"/>
              </a:rPr>
              <a:t>vs. 22-23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>
                <a:latin typeface="Britannic Bold" panose="020B0903060703020204" pitchFamily="34" charset="0"/>
              </a:rPr>
              <a:t>To Be Secure </a:t>
            </a:r>
            <a:r>
              <a:rPr lang="en-US" dirty="0">
                <a:latin typeface="Britannic Bold" panose="020B0903060703020204" pitchFamily="34" charset="0"/>
              </a:rPr>
              <a:t>- 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  <a:latin typeface="Britannic Bold" panose="020B0903060703020204" pitchFamily="34" charset="0"/>
              </a:rPr>
              <a:t>v. 21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>
                <a:latin typeface="Britannic Bold" panose="020B0903060703020204" pitchFamily="34" charset="0"/>
              </a:rPr>
              <a:t>To Rejoice </a:t>
            </a:r>
            <a:r>
              <a:rPr lang="en-US" dirty="0">
                <a:latin typeface="Britannic Bold" panose="020B0903060703020204" pitchFamily="34" charset="0"/>
              </a:rPr>
              <a:t>- 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  <a:latin typeface="Britannic Bold" panose="020B0903060703020204" pitchFamily="34" charset="0"/>
              </a:rPr>
              <a:t>v. 25</a:t>
            </a:r>
            <a:endParaRPr lang="en-US" sz="3200" dirty="0">
              <a:solidFill>
                <a:schemeClr val="accent5">
                  <a:lumMod val="50000"/>
                </a:schemeClr>
              </a:solidFill>
              <a:latin typeface="Britannic Bold" panose="020B09030607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53039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25864422"/>
      </p:ext>
    </p:extLst>
  </p:cSld>
  <p:clrMapOvr>
    <a:masterClrMapping/>
  </p:clrMapOvr>
</p:sld>
</file>

<file path=ppt/theme/theme1.xml><?xml version="1.0" encoding="utf-8"?>
<a:theme xmlns:a="http://schemas.openxmlformats.org/drawingml/2006/main" name="4_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6_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538D9D"/>
      </a:hlink>
      <a:folHlink>
        <a:srgbClr val="A5738E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3A418E6B-C5F0-4B95-8D77-61E3EF3B5DF5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1293</TotalTime>
  <Words>50</Words>
  <Application>Microsoft Office PowerPoint</Application>
  <PresentationFormat>On-screen Show (4:3)</PresentationFormat>
  <Paragraphs>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Aptos</vt:lpstr>
      <vt:lpstr>Aptos Display</vt:lpstr>
      <vt:lpstr>Arial</vt:lpstr>
      <vt:lpstr>Britannic Bold</vt:lpstr>
      <vt:lpstr>Calibri</vt:lpstr>
      <vt:lpstr>4_Office Theme</vt:lpstr>
      <vt:lpstr>6_Office Theme</vt:lpstr>
      <vt:lpstr>PowerPoint Presentation</vt:lpstr>
      <vt:lpstr>The Rights of the Virtuous Wife</vt:lpstr>
      <vt:lpstr>A Godly Wife Has a Right</vt:lpstr>
      <vt:lpstr>PowerPoint Presentation</vt:lpstr>
    </vt:vector>
  </TitlesOfParts>
  <Company>AQ2 Technologies, LLC.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Template</dc:title>
  <dc:creator>RJStevensMusic.com</dc:creator>
  <dc:description/>
  <cp:lastModifiedBy>Michael Hepner</cp:lastModifiedBy>
  <cp:revision>95</cp:revision>
  <dcterms:created xsi:type="dcterms:W3CDTF">2008-03-16T18:22:36Z</dcterms:created>
  <dcterms:modified xsi:type="dcterms:W3CDTF">2025-05-11T18:59:57Z</dcterms:modified>
</cp:coreProperties>
</file>