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  <p:sldMasterId id="2147483868" r:id="rId2"/>
  </p:sldMasterIdLst>
  <p:notesMasterIdLst>
    <p:notesMasterId r:id="rId7"/>
  </p:notesMasterIdLst>
  <p:sldIdLst>
    <p:sldId id="256" r:id="rId3"/>
    <p:sldId id="257" r:id="rId4"/>
    <p:sldId id="768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56"/>
            <p14:sldId id="257"/>
            <p14:sldId id="768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7" d="100"/>
          <a:sy n="67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7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6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28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4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58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1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33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2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7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8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59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52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658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69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00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64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530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81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6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6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9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8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8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6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C1E1F-2B90-4632-A886-F97F3FBA8E98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191A66-0E0C-483D-B55B-474F0ADB5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C5E975-4D57-4218-92D1-7450F5D6A781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2812E-9EA0-41D2-9409-65F6E9A8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8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F2AE9-E24F-43D8-49BE-EE4BE4B74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Lessons from the Apostle Thomas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99C9F-BA46-9CA5-F115-7A9142CE9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Gospel of John</a:t>
            </a:r>
          </a:p>
        </p:txBody>
      </p:sp>
    </p:spTree>
    <p:extLst>
      <p:ext uri="{BB962C8B-B14F-4D97-AF65-F5344CB8AC3E}">
        <p14:creationId xmlns:p14="http://schemas.microsoft.com/office/powerpoint/2010/main" val="2934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E3E8-B175-9708-8A32-B1037892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Thomas Was…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EDBB-9E2B-C049-1722-7F387D859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 Courageous Pessimist </a:t>
            </a:r>
            <a:r>
              <a:rPr lang="en-US" sz="2800" b="1" dirty="0"/>
              <a:t>- </a:t>
            </a:r>
            <a:r>
              <a:rPr lang="en-US" sz="2800" b="1" dirty="0">
                <a:solidFill>
                  <a:schemeClr val="accent1"/>
                </a:solidFill>
              </a:rPr>
              <a:t>John 11:16</a:t>
            </a:r>
          </a:p>
          <a:p>
            <a:r>
              <a:rPr lang="en-US" sz="3200" b="1" dirty="0"/>
              <a:t>An Uncertain Disciple </a:t>
            </a:r>
            <a:r>
              <a:rPr lang="en-US" sz="2800" b="1" dirty="0"/>
              <a:t>- </a:t>
            </a:r>
            <a:r>
              <a:rPr lang="en-US" sz="2800" b="1" dirty="0">
                <a:solidFill>
                  <a:schemeClr val="accent1"/>
                </a:solidFill>
              </a:rPr>
              <a:t>John 14:5-6</a:t>
            </a:r>
          </a:p>
          <a:p>
            <a:r>
              <a:rPr lang="en-US" sz="3200" b="1" dirty="0"/>
              <a:t>An Honest Skeptic </a:t>
            </a:r>
            <a:r>
              <a:rPr lang="en-US" sz="2800" b="1" dirty="0"/>
              <a:t>- </a:t>
            </a:r>
            <a:r>
              <a:rPr lang="en-US" sz="2800" b="1" dirty="0">
                <a:solidFill>
                  <a:schemeClr val="accent1"/>
                </a:solidFill>
              </a:rPr>
              <a:t>John 20:24-29</a:t>
            </a:r>
          </a:p>
        </p:txBody>
      </p:sp>
    </p:spTree>
    <p:extLst>
      <p:ext uri="{BB962C8B-B14F-4D97-AF65-F5344CB8AC3E}">
        <p14:creationId xmlns:p14="http://schemas.microsoft.com/office/powerpoint/2010/main" val="1170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E3DCE-4BC6-77FA-0797-EBCF7C15D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63811-5F92-504F-C1E9-F99D1D7F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1219200"/>
            <a:ext cx="6798734" cy="1000004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Lessons Learned from Thomas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406E-0436-AC81-6B39-A18A5703F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We can have courage even when we don’t have all the answers.</a:t>
            </a:r>
            <a:endParaRPr lang="en-US" sz="2600" b="1" dirty="0">
              <a:solidFill>
                <a:schemeClr val="accent1"/>
              </a:solidFill>
            </a:endParaRPr>
          </a:p>
          <a:p>
            <a:r>
              <a:rPr lang="en-US" sz="2600" b="1" dirty="0"/>
              <a:t>Importance of being with other believers.</a:t>
            </a:r>
          </a:p>
          <a:p>
            <a:r>
              <a:rPr lang="en-US" sz="2600" b="1" dirty="0"/>
              <a:t>The Lord welcomes honest investigation. </a:t>
            </a:r>
          </a:p>
          <a:p>
            <a:r>
              <a:rPr lang="en-US" sz="2600" b="1" dirty="0"/>
              <a:t>Thomas stands in the place of every honest  skeptic that came after him. </a:t>
            </a:r>
            <a:endParaRPr lang="en-US" sz="2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39758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6585</TotalTime>
  <Words>74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Garamond</vt:lpstr>
      <vt:lpstr>Office Theme</vt:lpstr>
      <vt:lpstr>Organic</vt:lpstr>
      <vt:lpstr>Lessons from the Apostle Thomas</vt:lpstr>
      <vt:lpstr>Thomas Was…</vt:lpstr>
      <vt:lpstr>Lessons Learned from Thomas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283</cp:revision>
  <dcterms:created xsi:type="dcterms:W3CDTF">2008-03-16T18:22:36Z</dcterms:created>
  <dcterms:modified xsi:type="dcterms:W3CDTF">2025-05-04T18:48:39Z</dcterms:modified>
</cp:coreProperties>
</file>