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9"/>
  </p:notesMasterIdLst>
  <p:sldIdLst>
    <p:sldId id="259" r:id="rId2"/>
    <p:sldId id="256" r:id="rId3"/>
    <p:sldId id="261" r:id="rId4"/>
    <p:sldId id="263" r:id="rId5"/>
    <p:sldId id="262" r:id="rId6"/>
    <p:sldId id="264" r:id="rId7"/>
    <p:sldId id="7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9"/>
            <p14:sldId id="256"/>
            <p14:sldId id="261"/>
            <p14:sldId id="263"/>
            <p14:sldId id="262"/>
            <p14:sldId id="264"/>
            <p14:sldId id="756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58" d="100"/>
          <a:sy n="58" d="100"/>
        </p:scale>
        <p:origin x="1306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8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1E89F1F-DF45-4EC6-AA7C-9D7E0003CFB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1E84DB9-FED2-4459-81E5-D9F6C5D1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34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3C618-9717-A18C-41F6-3C1E433E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15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th Sunday of Matthew (Nutshell and Full Text) -">
            <a:extLst>
              <a:ext uri="{FF2B5EF4-FFF2-40B4-BE49-F238E27FC236}">
                <a16:creationId xmlns:a16="http://schemas.microsoft.com/office/drawing/2014/main" id="{05147CC2-2AEA-46D8-0F92-229EFCFE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5C05-0585-5ADD-6A87-4FFD8C36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40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The Parable of the Talents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F3D7-101A-3598-D291-20D844E3A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master is Jesus</a:t>
            </a:r>
          </a:p>
          <a:p>
            <a:r>
              <a:rPr lang="en-US" dirty="0"/>
              <a:t>Servants are the Lord’s disciples</a:t>
            </a:r>
          </a:p>
          <a:p>
            <a:r>
              <a:rPr lang="en-US" dirty="0"/>
              <a:t>Talents are opportunities for service</a:t>
            </a:r>
          </a:p>
          <a:p>
            <a:r>
              <a:rPr lang="en-US" dirty="0"/>
              <a:t>Departure of the master is the Lord’s ascension</a:t>
            </a:r>
          </a:p>
          <a:p>
            <a:r>
              <a:rPr lang="en-US" dirty="0"/>
              <a:t>Trading of talents is the service rendered</a:t>
            </a:r>
          </a:p>
          <a:p>
            <a:r>
              <a:rPr lang="en-US" dirty="0"/>
              <a:t>Return of the master is the Second Coming</a:t>
            </a:r>
          </a:p>
          <a:p>
            <a:r>
              <a:rPr lang="en-US" dirty="0"/>
              <a:t>Rewards and punishments are result of Judgment</a:t>
            </a:r>
          </a:p>
        </p:txBody>
      </p:sp>
    </p:spTree>
    <p:extLst>
      <p:ext uri="{BB962C8B-B14F-4D97-AF65-F5344CB8AC3E}">
        <p14:creationId xmlns:p14="http://schemas.microsoft.com/office/powerpoint/2010/main" val="24568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A519-AD89-3D8D-D149-35C397C78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4035-FC1C-40C4-0964-9DBB88E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40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The Parable of the Talents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24827-2055-4ACF-BE9D-A1C07AC5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Diversity Among the Servants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Rom. 12:3-8</a:t>
            </a:r>
          </a:p>
          <a:p>
            <a:r>
              <a:rPr lang="en-US" b="1" dirty="0"/>
              <a:t>New Opportunities Come with Use and Improvement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Prov. 13:4</a:t>
            </a:r>
          </a:p>
          <a:p>
            <a:r>
              <a:rPr lang="en-US" b="1" dirty="0"/>
              <a:t>There is a Day of Settling Accounts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Rom. 14:11-12; 2 Cor. 5:10; Rev. 20:11-12</a:t>
            </a:r>
          </a:p>
        </p:txBody>
      </p:sp>
    </p:spTree>
    <p:extLst>
      <p:ext uri="{BB962C8B-B14F-4D97-AF65-F5344CB8AC3E}">
        <p14:creationId xmlns:p14="http://schemas.microsoft.com/office/powerpoint/2010/main" val="793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D41B-2204-D8EF-7A26-9A7A6CF8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12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The Unprofitable Servant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D3C86-C83A-0546-15AA-89AF9141B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His Attitude </a:t>
            </a:r>
            <a:r>
              <a:rPr lang="en-US" sz="3200" dirty="0">
                <a:solidFill>
                  <a:srgbClr val="FFFF00"/>
                </a:solidFill>
              </a:rPr>
              <a:t>- vs. 24-25</a:t>
            </a:r>
          </a:p>
          <a:p>
            <a:r>
              <a:rPr lang="en-US" sz="3200" b="1" dirty="0"/>
              <a:t>His Inactivity </a:t>
            </a:r>
            <a:r>
              <a:rPr lang="en-US" sz="3200" dirty="0">
                <a:solidFill>
                  <a:srgbClr val="FFFF00"/>
                </a:solidFill>
              </a:rPr>
              <a:t>- vs. 26-27</a:t>
            </a:r>
          </a:p>
          <a:p>
            <a:r>
              <a:rPr lang="en-US" sz="3200" b="1" dirty="0"/>
              <a:t>His Sentence</a:t>
            </a:r>
            <a:r>
              <a:rPr lang="en-US" sz="3200" dirty="0">
                <a:solidFill>
                  <a:srgbClr val="FFFF00"/>
                </a:solidFill>
              </a:rPr>
              <a:t> - vs. 28-30</a:t>
            </a:r>
          </a:p>
        </p:txBody>
      </p:sp>
    </p:spTree>
    <p:extLst>
      <p:ext uri="{BB962C8B-B14F-4D97-AF65-F5344CB8AC3E}">
        <p14:creationId xmlns:p14="http://schemas.microsoft.com/office/powerpoint/2010/main" val="18986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301B-F74A-BA5C-93A6-9E807598F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7C4C-4F2E-1FE8-C115-221F2C6D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3113"/>
            <a:ext cx="7886700" cy="8344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Opportunity for Self-Evaluation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44D8-49D2-A0AE-7BAE-505867188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my talents? </a:t>
            </a:r>
          </a:p>
          <a:p>
            <a:r>
              <a:rPr lang="en-US" dirty="0"/>
              <a:t>How can I invest and use these talents in service to my Master this week? </a:t>
            </a:r>
          </a:p>
          <a:p>
            <a:r>
              <a:rPr lang="en-US" dirty="0"/>
              <a:t>What talents (abilities/opportunities) do I want to gain and strengthen?</a:t>
            </a:r>
          </a:p>
          <a:p>
            <a:r>
              <a:rPr lang="en-US" dirty="0"/>
              <a:t>What is my attitude toward the sin of omission?</a:t>
            </a:r>
          </a:p>
          <a:p>
            <a:r>
              <a:rPr lang="en-US" dirty="0"/>
              <a:t>Do others have to work harder because I am hiding my talent?</a:t>
            </a:r>
          </a:p>
        </p:txBody>
      </p:sp>
    </p:spTree>
    <p:extLst>
      <p:ext uri="{BB962C8B-B14F-4D97-AF65-F5344CB8AC3E}">
        <p14:creationId xmlns:p14="http://schemas.microsoft.com/office/powerpoint/2010/main" val="38482983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818E-8E13-2938-2C73-BFA3B1011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1497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173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4_Office Theme</vt:lpstr>
      <vt:lpstr>PowerPoint Presentation</vt:lpstr>
      <vt:lpstr>PowerPoint Presentation</vt:lpstr>
      <vt:lpstr>The Parable of the Talents</vt:lpstr>
      <vt:lpstr>The Parable of the Talents</vt:lpstr>
      <vt:lpstr>The Unprofitable Servant</vt:lpstr>
      <vt:lpstr>Opportunity for Self-Evaluation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87</cp:revision>
  <dcterms:created xsi:type="dcterms:W3CDTF">2008-03-16T18:22:36Z</dcterms:created>
  <dcterms:modified xsi:type="dcterms:W3CDTF">2025-04-14T12:14:07Z</dcterms:modified>
</cp:coreProperties>
</file>