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6"/>
  </p:notesMasterIdLst>
  <p:sldIdLst>
    <p:sldId id="256" r:id="rId2"/>
    <p:sldId id="261" r:id="rId3"/>
    <p:sldId id="267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Greeting / Announcements" id="{58E18036-E480-49B1-9B58-ED3902E69A75}">
          <p14:sldIdLst/>
        </p14:section>
        <p14:section name="Song(s)" id="{5B25FD40-944D-4B23-9B88-3223B0FFCE4B}">
          <p14:sldIdLst/>
        </p14:section>
        <p14:section name="Prayer" id="{AA7EF9D7-2C1A-4A9E-B897-034327F9C43B}">
          <p14:sldIdLst/>
        </p14:section>
        <p14:section name="Song(s)" id="{F8F9A752-988C-4EE5-973C-DF67270C0D70}">
          <p14:sldIdLst/>
        </p14:section>
        <p14:section name="Sermon" id="{ECE0CD35-CB87-435B-8717-E0A7CD30F08D}">
          <p14:sldIdLst>
            <p14:sldId id="256"/>
            <p14:sldId id="261"/>
            <p14:sldId id="267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Invitation 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61" autoAdjust="0"/>
    <p:restoredTop sz="33166" autoAdjust="0"/>
  </p:normalViewPr>
  <p:slideViewPr>
    <p:cSldViewPr>
      <p:cViewPr varScale="1">
        <p:scale>
          <a:sx n="69" d="100"/>
          <a:sy n="69" d="100"/>
        </p:scale>
        <p:origin x="1488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epner" userId="77e86300bfaa4522" providerId="LiveId" clId="{0C0E75BB-9F8C-4404-A38E-5827DA355EAB}"/>
    <pc:docChg chg="delSld delMainMaster modSection">
      <pc:chgData name="Michael Hepner" userId="77e86300bfaa4522" providerId="LiveId" clId="{0C0E75BB-9F8C-4404-A38E-5827DA355EAB}" dt="2025-04-09T16:31:45.637" v="1" actId="47"/>
      <pc:docMkLst>
        <pc:docMk/>
      </pc:docMkLst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57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58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59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60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62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63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64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65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66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68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69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70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71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72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73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74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275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87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88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89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0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1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2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3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4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5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6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7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8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299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300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301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302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303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1133503298" sldId="735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2589626861" sldId="752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688224176" sldId="753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1288380856" sldId="754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1734306728" sldId="755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3075785739" sldId="756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757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758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759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760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761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762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763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764"/>
        </pc:sldMkLst>
      </pc:sldChg>
      <pc:sldChg chg="del">
        <pc:chgData name="Michael Hepner" userId="77e86300bfaa4522" providerId="LiveId" clId="{0C0E75BB-9F8C-4404-A38E-5827DA355EAB}" dt="2025-04-09T16:31:15.053" v="0" actId="47"/>
        <pc:sldMkLst>
          <pc:docMk/>
          <pc:sldMk cId="0" sldId="765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766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767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768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769"/>
        </pc:sldMkLst>
      </pc:sldChg>
      <pc:sldChg chg="del">
        <pc:chgData name="Michael Hepner" userId="77e86300bfaa4522" providerId="LiveId" clId="{0C0E75BB-9F8C-4404-A38E-5827DA355EAB}" dt="2025-04-09T16:31:45.637" v="1" actId="47"/>
        <pc:sldMkLst>
          <pc:docMk/>
          <pc:sldMk cId="0" sldId="770"/>
        </pc:sldMkLst>
      </pc:sldChg>
      <pc:sldMasterChg chg="del delSldLayout">
        <pc:chgData name="Michael Hepner" userId="77e86300bfaa4522" providerId="LiveId" clId="{0C0E75BB-9F8C-4404-A38E-5827DA355EAB}" dt="2025-04-09T16:31:45.637" v="1" actId="47"/>
        <pc:sldMasterMkLst>
          <pc:docMk/>
          <pc:sldMasterMk cId="1225797608" sldId="2147483675"/>
        </pc:sldMasterMkLst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2133912867" sldId="2147483676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728484930" sldId="2147483677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1981898450" sldId="2147483678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3979077966" sldId="2147483679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1718449327" sldId="2147483680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4238569521" sldId="2147483681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1335939500" sldId="2147483682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3738077411" sldId="2147483683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1437923073" sldId="2147483684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3020493838" sldId="2147483685"/>
          </pc:sldLayoutMkLst>
        </pc:sldLayoutChg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1225797608" sldId="2147483675"/>
            <pc:sldLayoutMk cId="1200340401" sldId="2147483686"/>
          </pc:sldLayoutMkLst>
        </pc:sldLayoutChg>
      </pc:sldMasterChg>
      <pc:sldMasterChg chg="del delSldLayout">
        <pc:chgData name="Michael Hepner" userId="77e86300bfaa4522" providerId="LiveId" clId="{0C0E75BB-9F8C-4404-A38E-5827DA355EAB}" dt="2025-04-09T16:31:15.053" v="0" actId="47"/>
        <pc:sldMasterMkLst>
          <pc:docMk/>
          <pc:sldMasterMk cId="1162245" sldId="2147483711"/>
        </pc:sldMasterMkLst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1576955281" sldId="2147483712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504486211" sldId="2147483713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3389880377" sldId="2147483714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3657445642" sldId="2147483715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992359798" sldId="2147483716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2774055570" sldId="2147483717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254208260" sldId="2147483718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759519030" sldId="2147483719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2741952747" sldId="2147483720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4013920917" sldId="2147483721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1162245" sldId="2147483711"/>
            <pc:sldLayoutMk cId="2675134891" sldId="2147483722"/>
          </pc:sldLayoutMkLst>
        </pc:sldLayoutChg>
      </pc:sldMasterChg>
      <pc:sldMasterChg chg="del delSldLayout">
        <pc:chgData name="Michael Hepner" userId="77e86300bfaa4522" providerId="LiveId" clId="{0C0E75BB-9F8C-4404-A38E-5827DA355EAB}" dt="2025-04-09T16:31:15.053" v="0" actId="47"/>
        <pc:sldMasterMkLst>
          <pc:docMk/>
          <pc:sldMasterMk cId="2147248794" sldId="2147483735"/>
        </pc:sldMasterMkLst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3645955553" sldId="2147483736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3833792235" sldId="2147483737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210145433" sldId="2147483738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3674875490" sldId="2147483739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4276927568" sldId="2147483740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1327678190" sldId="2147483741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689256747" sldId="2147483742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1860631481" sldId="2147483743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1963160714" sldId="2147483744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2777177884" sldId="2147483745"/>
          </pc:sldLayoutMkLst>
        </pc:sldLayoutChg>
        <pc:sldLayoutChg chg="del">
          <pc:chgData name="Michael Hepner" userId="77e86300bfaa4522" providerId="LiveId" clId="{0C0E75BB-9F8C-4404-A38E-5827DA355EAB}" dt="2025-04-09T16:31:15.053" v="0" actId="47"/>
          <pc:sldLayoutMkLst>
            <pc:docMk/>
            <pc:sldMasterMk cId="2147248794" sldId="2147483735"/>
            <pc:sldLayoutMk cId="3061777164" sldId="2147483746"/>
          </pc:sldLayoutMkLst>
        </pc:sldLayoutChg>
      </pc:sldMasterChg>
      <pc:sldMasterChg chg="del delSldLayout">
        <pc:chgData name="Michael Hepner" userId="77e86300bfaa4522" providerId="LiveId" clId="{0C0E75BB-9F8C-4404-A38E-5827DA355EAB}" dt="2025-04-09T16:31:45.637" v="1" actId="47"/>
        <pc:sldMasterMkLst>
          <pc:docMk/>
          <pc:sldMasterMk cId="3775285817" sldId="2147483759"/>
        </pc:sldMasterMkLst>
        <pc:sldLayoutChg chg="del">
          <pc:chgData name="Michael Hepner" userId="77e86300bfaa4522" providerId="LiveId" clId="{0C0E75BB-9F8C-4404-A38E-5827DA355EAB}" dt="2025-04-09T16:31:45.637" v="1" actId="47"/>
          <pc:sldLayoutMkLst>
            <pc:docMk/>
            <pc:sldMasterMk cId="3775285817" sldId="2147483759"/>
            <pc:sldLayoutMk cId="3359832363" sldId="21474837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6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20CF8-7503-AA61-711A-4C360D73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685513-23CD-43E1-5BD8-50C07A5E4F04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59A79-A64A-A224-1C4F-3225399A63D2}"/>
              </a:ext>
            </a:extLst>
          </p:cNvPr>
          <p:cNvSpPr txBox="1"/>
          <p:nvPr/>
        </p:nvSpPr>
        <p:spPr>
          <a:xfrm>
            <a:off x="101600" y="1495829"/>
            <a:ext cx="9042400" cy="453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Proverbs 14:1: How can you build your house? Kindness, empathetic listening, love, courtesy, faith, patience, humility, industry, prayer, etc.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How can you tear it down? 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Discipline without love or little to no discipline. 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A deaf ear to yearning hearts. 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Selfishness, laziness, worldliness, rudeness, lack of faith.</a:t>
            </a:r>
          </a:p>
        </p:txBody>
      </p:sp>
    </p:spTree>
    <p:extLst>
      <p:ext uri="{BB962C8B-B14F-4D97-AF65-F5344CB8AC3E}">
        <p14:creationId xmlns:p14="http://schemas.microsoft.com/office/powerpoint/2010/main" val="21742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D1965-676B-A6FB-44F5-4B21181C1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77809-7138-D713-3D5F-8AF6918994CF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ACF7A-28A3-A76F-9382-198C63F234D8}"/>
              </a:ext>
            </a:extLst>
          </p:cNvPr>
          <p:cNvSpPr txBox="1"/>
          <p:nvPr/>
        </p:nvSpPr>
        <p:spPr>
          <a:xfrm>
            <a:off x="101600" y="1495829"/>
            <a:ext cx="8676640" cy="326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Roles for the wife.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Titus 2:3-4; 2 Timothy 1:5: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Teach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1 Timothy 2:9-10: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Focus on the inside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1 Timothy 2:11; Matthew 5:5: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Learn to submit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1 Timothy 2:13-15: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Keep your role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28FA2-A829-4A39-0FC1-FB8BAE0E8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10F8D-607B-C606-4EF1-DF3239A6F10B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A36BB-A4CF-48B3-4079-20589045364E}"/>
              </a:ext>
            </a:extLst>
          </p:cNvPr>
          <p:cNvSpPr txBox="1"/>
          <p:nvPr/>
        </p:nvSpPr>
        <p:spPr>
          <a:xfrm>
            <a:off x="101600" y="1089429"/>
            <a:ext cx="8962390" cy="582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A husband is lonely if…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He feels unappreciated by his wife and children. 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only praise he receives is what he gives himself.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He is not greeted with warmth when he comes home.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Is not praised regularly for what he does.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Is not praised regularly for his masculine qualities in a specific way. 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If he is treated as incidental in his own house. 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If he can’t trust his wife.</a:t>
            </a:r>
          </a:p>
        </p:txBody>
      </p:sp>
    </p:spTree>
    <p:extLst>
      <p:ext uri="{BB962C8B-B14F-4D97-AF65-F5344CB8AC3E}">
        <p14:creationId xmlns:p14="http://schemas.microsoft.com/office/powerpoint/2010/main" val="14984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2248A-4569-513C-F541-D9F73821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04FBE-EE66-B546-5EA0-43AFB1DE089D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1BD1B-7BEA-BD0A-1213-FA2256F2DEFF}"/>
              </a:ext>
            </a:extLst>
          </p:cNvPr>
          <p:cNvSpPr txBox="1"/>
          <p:nvPr/>
        </p:nvSpPr>
        <p:spPr>
          <a:xfrm>
            <a:off x="101600" y="1495829"/>
            <a:ext cx="8676640" cy="520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Some Final Thoughts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Trust in God.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Know you can be successful in your marriage.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Burn your ships.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Spiritual Time Together.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Be kind to one another.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Show even more grace.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Make the first move.</a:t>
            </a:r>
          </a:p>
        </p:txBody>
      </p:sp>
    </p:spTree>
    <p:extLst>
      <p:ext uri="{BB962C8B-B14F-4D97-AF65-F5344CB8AC3E}">
        <p14:creationId xmlns:p14="http://schemas.microsoft.com/office/powerpoint/2010/main" val="38426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46F3B-D1F9-CB88-7497-189FB656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3A5B0-C374-88C6-D838-AAAE7A26147F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EF789-A6D5-AD9F-E963-A7E51795B8BC}"/>
              </a:ext>
            </a:extLst>
          </p:cNvPr>
          <p:cNvSpPr txBox="1"/>
          <p:nvPr/>
        </p:nvSpPr>
        <p:spPr>
          <a:xfrm>
            <a:off x="101600" y="1495829"/>
            <a:ext cx="9042400" cy="262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Some Final Thoughts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Be angry and sin not.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Take one action daily to make your spouse happy.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Maybe I’m the problem! </a:t>
            </a:r>
          </a:p>
        </p:txBody>
      </p:sp>
    </p:spTree>
    <p:extLst>
      <p:ext uri="{BB962C8B-B14F-4D97-AF65-F5344CB8AC3E}">
        <p14:creationId xmlns:p14="http://schemas.microsoft.com/office/powerpoint/2010/main" val="29623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C47BD-2E23-9C68-124D-E40DB5BF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21E68-E632-DB38-8331-48E9A273ED2F}"/>
              </a:ext>
            </a:extLst>
          </p:cNvPr>
          <p:cNvSpPr txBox="1"/>
          <p:nvPr/>
        </p:nvSpPr>
        <p:spPr>
          <a:xfrm>
            <a:off x="272005" y="2397949"/>
            <a:ext cx="854069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Trust in the LORD with all your heart and do not lean on your own understanding. In all your ways acknowledge Him, and He will make your paths straight.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Proverbs 3:5-6</a:t>
            </a:r>
          </a:p>
        </p:txBody>
      </p:sp>
    </p:spTree>
    <p:extLst>
      <p:ext uri="{BB962C8B-B14F-4D97-AF65-F5344CB8AC3E}">
        <p14:creationId xmlns:p14="http://schemas.microsoft.com/office/powerpoint/2010/main" val="6867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A1F0-335D-DAEB-C5EF-08F36EAA7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FDB9D-A0F5-FD7A-4146-E0D78C274729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2F802-452A-47B2-D52D-BD9AE974311C}"/>
              </a:ext>
            </a:extLst>
          </p:cNvPr>
          <p:cNvSpPr txBox="1"/>
          <p:nvPr/>
        </p:nvSpPr>
        <p:spPr>
          <a:xfrm>
            <a:off x="272005" y="1952089"/>
            <a:ext cx="8156378" cy="2953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The good news is that our homes can be great!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18:24: Priscilla and Aquila.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1 Corinthians 16:15-16: Households like Stephanas.</a:t>
            </a:r>
          </a:p>
        </p:txBody>
      </p:sp>
    </p:spTree>
    <p:extLst>
      <p:ext uri="{BB962C8B-B14F-4D97-AF65-F5344CB8AC3E}">
        <p14:creationId xmlns:p14="http://schemas.microsoft.com/office/powerpoint/2010/main" val="33877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996B5-F863-24EE-E0D1-C64BEABB2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EC671-74C8-7A24-8375-ADFF8CE615CE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A8F78-C359-CBC7-CA82-BB0628ECDE51}"/>
              </a:ext>
            </a:extLst>
          </p:cNvPr>
          <p:cNvSpPr txBox="1"/>
          <p:nvPr/>
        </p:nvSpPr>
        <p:spPr>
          <a:xfrm>
            <a:off x="108585" y="1568106"/>
            <a:ext cx="8926830" cy="372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God has created these roles.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Genesis 1:26-27; 2:21-25; Matthew 19:4-6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There is to be a cleaving, a sticking, a uniting, a bond that happens in marriage.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Marriage is a blessing from God!   </a:t>
            </a:r>
          </a:p>
        </p:txBody>
      </p:sp>
    </p:spTree>
    <p:extLst>
      <p:ext uri="{BB962C8B-B14F-4D97-AF65-F5344CB8AC3E}">
        <p14:creationId xmlns:p14="http://schemas.microsoft.com/office/powerpoint/2010/main" val="21790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BB566-300A-8839-A0B3-A7FFD954D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5DEFA-7F1D-770B-06F9-516502F2191C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43259-3CC7-E979-159C-4A224379D34E}"/>
              </a:ext>
            </a:extLst>
          </p:cNvPr>
          <p:cNvSpPr txBox="1"/>
          <p:nvPr/>
        </p:nvSpPr>
        <p:spPr>
          <a:xfrm>
            <a:off x="176530" y="1314106"/>
            <a:ext cx="8790940" cy="518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Roles for the husband.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Man was created first, Genesis 2:7; 1 Timothy 2:13-15.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husband is to be head over the wife, Eph 5:23-25.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husband is to be the leader in the home. 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Living God’s word as an example (word &amp; deed).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In the faith (His faith and building his families faith). 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Providing financially, 1 Timothy 5:8.</a:t>
            </a:r>
          </a:p>
          <a:p>
            <a:pPr marL="1200150" marR="0" lvl="2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In love, Ephesians 5:22-25. </a:t>
            </a:r>
          </a:p>
        </p:txBody>
      </p:sp>
    </p:spTree>
    <p:extLst>
      <p:ext uri="{BB962C8B-B14F-4D97-AF65-F5344CB8AC3E}">
        <p14:creationId xmlns:p14="http://schemas.microsoft.com/office/powerpoint/2010/main" val="26029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98CCD-0D02-B7CD-82C3-C50E01298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726D19-3BEC-2C22-40B4-A7F98CBCE000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A87BE-099C-4DD1-8445-E99B2EFF34E9}"/>
              </a:ext>
            </a:extLst>
          </p:cNvPr>
          <p:cNvSpPr txBox="1"/>
          <p:nvPr/>
        </p:nvSpPr>
        <p:spPr>
          <a:xfrm>
            <a:off x="101600" y="1314106"/>
            <a:ext cx="8859520" cy="518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Roles for the husband. The head will build up his house!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A godly man and a godly husband will encourage his wife. </a:t>
            </a: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A wife can’t thrive if her husband…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Has made it clear that she is not good enough for him.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Has no desire to hear anything from her that is personal about herself. 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Cusses her out.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Tells her she is the worst wife and mother he’s ever seen.</a:t>
            </a:r>
          </a:p>
        </p:txBody>
      </p:sp>
    </p:spTree>
    <p:extLst>
      <p:ext uri="{BB962C8B-B14F-4D97-AF65-F5344CB8AC3E}">
        <p14:creationId xmlns:p14="http://schemas.microsoft.com/office/powerpoint/2010/main" val="18830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A4B74-AB4F-2997-D9F7-7805C95B9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D6579-F93C-55BB-4B13-9A5BAAECA456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617C5-1137-E95D-8985-15C11A029894}"/>
              </a:ext>
            </a:extLst>
          </p:cNvPr>
          <p:cNvSpPr txBox="1"/>
          <p:nvPr/>
        </p:nvSpPr>
        <p:spPr>
          <a:xfrm>
            <a:off x="101600" y="1466506"/>
            <a:ext cx="8905240" cy="520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A wife can’t thrive if her husband…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Demands that she do for him and serve him. 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Is not allowed to relax in her own home, particularly if he is there or if he knows it. </a:t>
            </a:r>
          </a:p>
          <a:p>
            <a:pPr marL="914400" marR="0" lvl="1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Let’s her know she is not worth anything unless the laundry is done, the house is perfect, and she is cooking every meal for him including his lunches.</a:t>
            </a:r>
          </a:p>
        </p:txBody>
      </p:sp>
    </p:spTree>
    <p:extLst>
      <p:ext uri="{BB962C8B-B14F-4D97-AF65-F5344CB8AC3E}">
        <p14:creationId xmlns:p14="http://schemas.microsoft.com/office/powerpoint/2010/main" val="17422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383F8-545C-3498-6B12-FEB3412DF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EA707-E3C2-1975-561B-129D2DC9124E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A070A-346F-F0F3-F6DC-B309FECEF2B2}"/>
              </a:ext>
            </a:extLst>
          </p:cNvPr>
          <p:cNvSpPr txBox="1"/>
          <p:nvPr/>
        </p:nvSpPr>
        <p:spPr>
          <a:xfrm>
            <a:off x="101600" y="2118129"/>
            <a:ext cx="8653780" cy="326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Roles for the wife.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Eve was created after Adam, Genesis 2:22-25.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Women have always been valuable to God.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Wives are to submit to their husbands, Ephesians 5:22-25.</a:t>
            </a:r>
          </a:p>
        </p:txBody>
      </p:sp>
    </p:spTree>
    <p:extLst>
      <p:ext uri="{BB962C8B-B14F-4D97-AF65-F5344CB8AC3E}">
        <p14:creationId xmlns:p14="http://schemas.microsoft.com/office/powerpoint/2010/main" val="38060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1C098-A618-7A0F-5E69-F042FA70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F9E37-5D30-87B7-5228-3164484FCB44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Godly Marriages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D17A2-A70F-A4BF-49E7-DC478B546A45}"/>
              </a:ext>
            </a:extLst>
          </p:cNvPr>
          <p:cNvSpPr txBox="1"/>
          <p:nvPr/>
        </p:nvSpPr>
        <p:spPr>
          <a:xfrm>
            <a:off x="101600" y="1495829"/>
            <a:ext cx="8939530" cy="518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Roles for the wife.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Proverbs 19:14: “House and wealth are an inheritance from fathers, but a prudent wife is from the LORD.”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Proverbs 14:1: “The wise woman builds her house, but the foolish tears it down with her own hands.”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How can you build your house? Kindness, empathetic listening, love, courtesy, faith, patience, humility, industry, prayer, etc. </a:t>
            </a:r>
          </a:p>
        </p:txBody>
      </p:sp>
    </p:spTree>
    <p:extLst>
      <p:ext uri="{BB962C8B-B14F-4D97-AF65-F5344CB8AC3E}">
        <p14:creationId xmlns:p14="http://schemas.microsoft.com/office/powerpoint/2010/main" val="30119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706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85</cp:revision>
  <dcterms:created xsi:type="dcterms:W3CDTF">2008-03-16T18:22:36Z</dcterms:created>
  <dcterms:modified xsi:type="dcterms:W3CDTF">2025-04-09T16:31:50Z</dcterms:modified>
</cp:coreProperties>
</file>