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4" r:id="rId2"/>
  </p:sldMasterIdLst>
  <p:notesMasterIdLst>
    <p:notesMasterId r:id="rId7"/>
  </p:notesMasterIdLst>
  <p:sldIdLst>
    <p:sldId id="264" r:id="rId3"/>
    <p:sldId id="256" r:id="rId4"/>
    <p:sldId id="261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264"/>
            <p14:sldId id="256"/>
            <p14:sldId id="261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58" d="100"/>
          <a:sy n="58" d="100"/>
        </p:scale>
        <p:origin x="1330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2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5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4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9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1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C8CFA-2F49-5CDA-8EED-B0A78DE559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8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C47BD-2E23-9C68-124D-E40DB5BFC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05558-7275-44FF-1D6D-ACC3079D9DF4}"/>
              </a:ext>
            </a:extLst>
          </p:cNvPr>
          <p:cNvSpPr txBox="1"/>
          <p:nvPr/>
        </p:nvSpPr>
        <p:spPr>
          <a:xfrm>
            <a:off x="173620" y="1420758"/>
            <a:ext cx="88777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marR="0" lvl="0" indent="-214308" algn="l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The Man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Nehemiah 1:1, 11, 2:1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 </a:t>
            </a:r>
          </a:p>
          <a:p>
            <a:pPr marL="214308" marR="0" lvl="0" indent="-214308" algn="l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The Problem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Nehemiah 1:1-4</a:t>
            </a:r>
          </a:p>
          <a:p>
            <a:pPr marL="214308" marR="0" lvl="0" indent="-214308" algn="l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The Request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Nehemiah 2:1-8</a:t>
            </a:r>
          </a:p>
          <a:p>
            <a:pPr marL="214308" marR="0" lvl="0" indent="-214308" algn="l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The Examination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Nehemiah 2:11-17</a:t>
            </a:r>
          </a:p>
          <a:p>
            <a:pPr marL="214308" marR="0" lvl="0" indent="-214308" algn="l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The Solution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Nehemiah 2:17-18; 3:1-32</a:t>
            </a:r>
          </a:p>
          <a:p>
            <a:pPr marL="214308" marR="0" lvl="0" indent="-214308" algn="l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The Outcome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Nehemiah 6:15</a:t>
            </a:r>
          </a:p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Where do we need to Arise and Build?</a:t>
            </a:r>
          </a:p>
        </p:txBody>
      </p:sp>
    </p:spTree>
    <p:extLst>
      <p:ext uri="{BB962C8B-B14F-4D97-AF65-F5344CB8AC3E}">
        <p14:creationId xmlns:p14="http://schemas.microsoft.com/office/powerpoint/2010/main" val="6867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6584</TotalTime>
  <Words>39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Century Gothic</vt:lpstr>
      <vt:lpstr>Wingdings 3</vt:lpstr>
      <vt:lpstr>2_Ion Boardroom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280</cp:revision>
  <dcterms:created xsi:type="dcterms:W3CDTF">2008-03-16T18:22:36Z</dcterms:created>
  <dcterms:modified xsi:type="dcterms:W3CDTF">2025-04-06T21:27:36Z</dcterms:modified>
</cp:coreProperties>
</file>