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 id="2147483747" r:id="rId2"/>
  </p:sldMasterIdLst>
  <p:notesMasterIdLst>
    <p:notesMasterId r:id="rId14"/>
  </p:notesMasterIdLst>
  <p:sldIdLst>
    <p:sldId id="256" r:id="rId3"/>
    <p:sldId id="267" r:id="rId4"/>
    <p:sldId id="257" r:id="rId5"/>
    <p:sldId id="258" r:id="rId6"/>
    <p:sldId id="259" r:id="rId7"/>
    <p:sldId id="260" r:id="rId8"/>
    <p:sldId id="264" r:id="rId9"/>
    <p:sldId id="261" r:id="rId10"/>
    <p:sldId id="262" r:id="rId11"/>
    <p:sldId id="269" r:id="rId12"/>
    <p:sldId id="73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rvice" id="{F3D0A326-848B-403A-A056-8FFE20F92914}">
          <p14:sldIdLst/>
        </p14:section>
        <p14:section name="Greeting / Announcements" id="{58E18036-E480-49B1-9B58-ED3902E69A75}">
          <p14:sldIdLst/>
        </p14:section>
        <p14:section name="Song(s)" id="{5B25FD40-944D-4B23-9B88-3223B0FFCE4B}">
          <p14:sldIdLst/>
        </p14:section>
        <p14:section name="Prayer" id="{AA7EF9D7-2C1A-4A9E-B897-034327F9C43B}">
          <p14:sldIdLst/>
        </p14:section>
        <p14:section name="Song(s)" id="{F8F9A752-988C-4EE5-973C-DF67270C0D70}">
          <p14:sldIdLst/>
        </p14:section>
        <p14:section name="Sermon" id="{ECE0CD35-CB87-435B-8717-E0A7CD30F08D}">
          <p14:sldIdLst>
            <p14:sldId id="256"/>
            <p14:sldId id="267"/>
            <p14:sldId id="257"/>
            <p14:sldId id="258"/>
            <p14:sldId id="259"/>
            <p14:sldId id="260"/>
            <p14:sldId id="264"/>
            <p14:sldId id="261"/>
            <p14:sldId id="262"/>
            <p14:sldId id="269"/>
          </p14:sldIdLst>
        </p14:section>
        <p14:section name="Invitation Song" id="{0E89271B-AEF7-417E-BEAD-CBF4682F4AAA}">
          <p14:sldIdLst/>
        </p14:section>
        <p14:section name="End" id="{9DF123F3-2949-4C9A-9B17-20F16A955194}">
          <p14:sldIdLst>
            <p14:sldId id="73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8861" autoAdjust="0"/>
    <p:restoredTop sz="33166" autoAdjust="0"/>
  </p:normalViewPr>
  <p:slideViewPr>
    <p:cSldViewPr>
      <p:cViewPr varScale="1">
        <p:scale>
          <a:sx n="78" d="100"/>
          <a:sy n="78" d="100"/>
        </p:scale>
        <p:origin x="725" y="58"/>
      </p:cViewPr>
      <p:guideLst>
        <p:guide orient="horz" pos="2160"/>
        <p:guide pos="2880"/>
      </p:guideLst>
    </p:cSldViewPr>
  </p:slideViewPr>
  <p:outlineViewPr>
    <p:cViewPr>
      <p:scale>
        <a:sx n="33" d="100"/>
        <a:sy n="33" d="100"/>
      </p:scale>
      <p:origin x="0" y="-19968"/>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9/21/2024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11</a:t>
            </a:fld>
            <a:endParaRPr lang="en-US"/>
          </a:p>
        </p:txBody>
      </p:sp>
    </p:spTree>
    <p:extLst>
      <p:ext uri="{BB962C8B-B14F-4D97-AF65-F5344CB8AC3E}">
        <p14:creationId xmlns:p14="http://schemas.microsoft.com/office/powerpoint/2010/main" val="957344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C7FE75E-3C0F-4A3D-B82C-6C4A9BAC9F91}" type="datetimeFigureOut">
              <a:rPr lang="en-US" smtClean="0"/>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75DF8-9AF5-4E24-88A7-48EB9708DB9D}" type="slidenum">
              <a:rPr lang="en-US" smtClean="0"/>
              <a:t>‹#›</a:t>
            </a:fld>
            <a:endParaRPr lang="en-US"/>
          </a:p>
        </p:txBody>
      </p:sp>
    </p:spTree>
    <p:extLst>
      <p:ext uri="{BB962C8B-B14F-4D97-AF65-F5344CB8AC3E}">
        <p14:creationId xmlns:p14="http://schemas.microsoft.com/office/powerpoint/2010/main" val="2133912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7FE75E-3C0F-4A3D-B82C-6C4A9BAC9F91}" type="datetimeFigureOut">
              <a:rPr lang="en-US" smtClean="0"/>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75DF8-9AF5-4E24-88A7-48EB9708DB9D}" type="slidenum">
              <a:rPr lang="en-US" smtClean="0"/>
              <a:t>‹#›</a:t>
            </a:fld>
            <a:endParaRPr lang="en-US"/>
          </a:p>
        </p:txBody>
      </p:sp>
    </p:spTree>
    <p:extLst>
      <p:ext uri="{BB962C8B-B14F-4D97-AF65-F5344CB8AC3E}">
        <p14:creationId xmlns:p14="http://schemas.microsoft.com/office/powerpoint/2010/main" val="3020493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7FE75E-3C0F-4A3D-B82C-6C4A9BAC9F91}" type="datetimeFigureOut">
              <a:rPr lang="en-US" smtClean="0"/>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75DF8-9AF5-4E24-88A7-48EB9708DB9D}" type="slidenum">
              <a:rPr lang="en-US" smtClean="0"/>
              <a:t>‹#›</a:t>
            </a:fld>
            <a:endParaRPr lang="en-US"/>
          </a:p>
        </p:txBody>
      </p:sp>
    </p:spTree>
    <p:extLst>
      <p:ext uri="{BB962C8B-B14F-4D97-AF65-F5344CB8AC3E}">
        <p14:creationId xmlns:p14="http://schemas.microsoft.com/office/powerpoint/2010/main" val="12003404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9D44FE-84D8-4EB6-A3C1-3D3CDCFC58C8}" type="datetimeFigureOut">
              <a:rPr lang="en-US" smtClean="0"/>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F4956-64AB-49DC-A371-FB83979C8D23}" type="slidenum">
              <a:rPr lang="en-US" smtClean="0"/>
              <a:t>‹#›</a:t>
            </a:fld>
            <a:endParaRPr lang="en-US"/>
          </a:p>
        </p:txBody>
      </p:sp>
    </p:spTree>
    <p:extLst>
      <p:ext uri="{BB962C8B-B14F-4D97-AF65-F5344CB8AC3E}">
        <p14:creationId xmlns:p14="http://schemas.microsoft.com/office/powerpoint/2010/main" val="10863724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44FE-84D8-4EB6-A3C1-3D3CDCFC58C8}" type="datetimeFigureOut">
              <a:rPr lang="en-US" smtClean="0"/>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F4956-64AB-49DC-A371-FB83979C8D23}" type="slidenum">
              <a:rPr lang="en-US" smtClean="0"/>
              <a:t>‹#›</a:t>
            </a:fld>
            <a:endParaRPr lang="en-US"/>
          </a:p>
        </p:txBody>
      </p:sp>
    </p:spTree>
    <p:extLst>
      <p:ext uri="{BB962C8B-B14F-4D97-AF65-F5344CB8AC3E}">
        <p14:creationId xmlns:p14="http://schemas.microsoft.com/office/powerpoint/2010/main" val="41041903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9D44FE-84D8-4EB6-A3C1-3D3CDCFC58C8}" type="datetimeFigureOut">
              <a:rPr lang="en-US" smtClean="0"/>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F4956-64AB-49DC-A371-FB83979C8D23}" type="slidenum">
              <a:rPr lang="en-US" smtClean="0"/>
              <a:t>‹#›</a:t>
            </a:fld>
            <a:endParaRPr lang="en-US"/>
          </a:p>
        </p:txBody>
      </p:sp>
    </p:spTree>
    <p:extLst>
      <p:ext uri="{BB962C8B-B14F-4D97-AF65-F5344CB8AC3E}">
        <p14:creationId xmlns:p14="http://schemas.microsoft.com/office/powerpoint/2010/main" val="25934187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9D44FE-84D8-4EB6-A3C1-3D3CDCFC58C8}" type="datetimeFigureOut">
              <a:rPr lang="en-US" smtClean="0"/>
              <a:t>9/21/2024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7F4956-64AB-49DC-A371-FB83979C8D23}" type="slidenum">
              <a:rPr lang="en-US" smtClean="0"/>
              <a:t>‹#›</a:t>
            </a:fld>
            <a:endParaRPr lang="en-US"/>
          </a:p>
        </p:txBody>
      </p:sp>
    </p:spTree>
    <p:extLst>
      <p:ext uri="{BB962C8B-B14F-4D97-AF65-F5344CB8AC3E}">
        <p14:creationId xmlns:p14="http://schemas.microsoft.com/office/powerpoint/2010/main" val="19730069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9D44FE-84D8-4EB6-A3C1-3D3CDCFC58C8}" type="datetimeFigureOut">
              <a:rPr lang="en-US" smtClean="0"/>
              <a:t>9/21/2024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7F4956-64AB-49DC-A371-FB83979C8D23}" type="slidenum">
              <a:rPr lang="en-US" smtClean="0"/>
              <a:t>‹#›</a:t>
            </a:fld>
            <a:endParaRPr lang="en-US"/>
          </a:p>
        </p:txBody>
      </p:sp>
    </p:spTree>
    <p:extLst>
      <p:ext uri="{BB962C8B-B14F-4D97-AF65-F5344CB8AC3E}">
        <p14:creationId xmlns:p14="http://schemas.microsoft.com/office/powerpoint/2010/main" val="3722711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9D44FE-84D8-4EB6-A3C1-3D3CDCFC58C8}" type="datetimeFigureOut">
              <a:rPr lang="en-US" smtClean="0"/>
              <a:t>9/21/2024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7F4956-64AB-49DC-A371-FB83979C8D23}" type="slidenum">
              <a:rPr lang="en-US" smtClean="0"/>
              <a:t>‹#›</a:t>
            </a:fld>
            <a:endParaRPr lang="en-US"/>
          </a:p>
        </p:txBody>
      </p:sp>
    </p:spTree>
    <p:extLst>
      <p:ext uri="{BB962C8B-B14F-4D97-AF65-F5344CB8AC3E}">
        <p14:creationId xmlns:p14="http://schemas.microsoft.com/office/powerpoint/2010/main" val="42140739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D44FE-84D8-4EB6-A3C1-3D3CDCFC58C8}" type="datetimeFigureOut">
              <a:rPr lang="en-US" smtClean="0"/>
              <a:t>9/21/2024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7F4956-64AB-49DC-A371-FB83979C8D23}" type="slidenum">
              <a:rPr lang="en-US" smtClean="0"/>
              <a:t>‹#›</a:t>
            </a:fld>
            <a:endParaRPr lang="en-US"/>
          </a:p>
        </p:txBody>
      </p:sp>
    </p:spTree>
    <p:extLst>
      <p:ext uri="{BB962C8B-B14F-4D97-AF65-F5344CB8AC3E}">
        <p14:creationId xmlns:p14="http://schemas.microsoft.com/office/powerpoint/2010/main" val="2873173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9D44FE-84D8-4EB6-A3C1-3D3CDCFC58C8}" type="datetimeFigureOut">
              <a:rPr lang="en-US" smtClean="0"/>
              <a:t>9/21/2024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7F4956-64AB-49DC-A371-FB83979C8D23}" type="slidenum">
              <a:rPr lang="en-US" smtClean="0"/>
              <a:t>‹#›</a:t>
            </a:fld>
            <a:endParaRPr lang="en-US"/>
          </a:p>
        </p:txBody>
      </p:sp>
    </p:spTree>
    <p:extLst>
      <p:ext uri="{BB962C8B-B14F-4D97-AF65-F5344CB8AC3E}">
        <p14:creationId xmlns:p14="http://schemas.microsoft.com/office/powerpoint/2010/main" val="1582496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7FE75E-3C0F-4A3D-B82C-6C4A9BAC9F91}" type="datetimeFigureOut">
              <a:rPr lang="en-US" smtClean="0"/>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75DF8-9AF5-4E24-88A7-48EB9708DB9D}" type="slidenum">
              <a:rPr lang="en-US" smtClean="0"/>
              <a:t>‹#›</a:t>
            </a:fld>
            <a:endParaRPr lang="en-US"/>
          </a:p>
        </p:txBody>
      </p:sp>
    </p:spTree>
    <p:extLst>
      <p:ext uri="{BB962C8B-B14F-4D97-AF65-F5344CB8AC3E}">
        <p14:creationId xmlns:p14="http://schemas.microsoft.com/office/powerpoint/2010/main" val="7284849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9D44FE-84D8-4EB6-A3C1-3D3CDCFC58C8}" type="datetimeFigureOut">
              <a:rPr lang="en-US" smtClean="0"/>
              <a:t>9/21/2024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7F4956-64AB-49DC-A371-FB83979C8D23}" type="slidenum">
              <a:rPr lang="en-US" smtClean="0"/>
              <a:t>‹#›</a:t>
            </a:fld>
            <a:endParaRPr lang="en-US"/>
          </a:p>
        </p:txBody>
      </p:sp>
    </p:spTree>
    <p:extLst>
      <p:ext uri="{BB962C8B-B14F-4D97-AF65-F5344CB8AC3E}">
        <p14:creationId xmlns:p14="http://schemas.microsoft.com/office/powerpoint/2010/main" val="27648130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44FE-84D8-4EB6-A3C1-3D3CDCFC58C8}" type="datetimeFigureOut">
              <a:rPr lang="en-US" smtClean="0"/>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F4956-64AB-49DC-A371-FB83979C8D23}" type="slidenum">
              <a:rPr lang="en-US" smtClean="0"/>
              <a:t>‹#›</a:t>
            </a:fld>
            <a:endParaRPr lang="en-US"/>
          </a:p>
        </p:txBody>
      </p:sp>
    </p:spTree>
    <p:extLst>
      <p:ext uri="{BB962C8B-B14F-4D97-AF65-F5344CB8AC3E}">
        <p14:creationId xmlns:p14="http://schemas.microsoft.com/office/powerpoint/2010/main" val="35418127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44FE-84D8-4EB6-A3C1-3D3CDCFC58C8}" type="datetimeFigureOut">
              <a:rPr lang="en-US" smtClean="0"/>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F4956-64AB-49DC-A371-FB83979C8D23}" type="slidenum">
              <a:rPr lang="en-US" smtClean="0"/>
              <a:t>‹#›</a:t>
            </a:fld>
            <a:endParaRPr lang="en-US"/>
          </a:p>
        </p:txBody>
      </p:sp>
    </p:spTree>
    <p:extLst>
      <p:ext uri="{BB962C8B-B14F-4D97-AF65-F5344CB8AC3E}">
        <p14:creationId xmlns:p14="http://schemas.microsoft.com/office/powerpoint/2010/main" val="4259019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7FE75E-3C0F-4A3D-B82C-6C4A9BAC9F91}" type="datetimeFigureOut">
              <a:rPr lang="en-US" smtClean="0"/>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75DF8-9AF5-4E24-88A7-48EB9708DB9D}" type="slidenum">
              <a:rPr lang="en-US" smtClean="0"/>
              <a:t>‹#›</a:t>
            </a:fld>
            <a:endParaRPr lang="en-US"/>
          </a:p>
        </p:txBody>
      </p:sp>
    </p:spTree>
    <p:extLst>
      <p:ext uri="{BB962C8B-B14F-4D97-AF65-F5344CB8AC3E}">
        <p14:creationId xmlns:p14="http://schemas.microsoft.com/office/powerpoint/2010/main" val="1981898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7FE75E-3C0F-4A3D-B82C-6C4A9BAC9F91}" type="datetimeFigureOut">
              <a:rPr lang="en-US" smtClean="0"/>
              <a:t>9/21/2024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275DF8-9AF5-4E24-88A7-48EB9708DB9D}" type="slidenum">
              <a:rPr lang="en-US" smtClean="0"/>
              <a:t>‹#›</a:t>
            </a:fld>
            <a:endParaRPr lang="en-US"/>
          </a:p>
        </p:txBody>
      </p:sp>
    </p:spTree>
    <p:extLst>
      <p:ext uri="{BB962C8B-B14F-4D97-AF65-F5344CB8AC3E}">
        <p14:creationId xmlns:p14="http://schemas.microsoft.com/office/powerpoint/2010/main" val="3979077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7FE75E-3C0F-4A3D-B82C-6C4A9BAC9F91}" type="datetimeFigureOut">
              <a:rPr lang="en-US" smtClean="0"/>
              <a:t>9/21/2024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275DF8-9AF5-4E24-88A7-48EB9708DB9D}" type="slidenum">
              <a:rPr lang="en-US" smtClean="0"/>
              <a:t>‹#›</a:t>
            </a:fld>
            <a:endParaRPr lang="en-US"/>
          </a:p>
        </p:txBody>
      </p:sp>
    </p:spTree>
    <p:extLst>
      <p:ext uri="{BB962C8B-B14F-4D97-AF65-F5344CB8AC3E}">
        <p14:creationId xmlns:p14="http://schemas.microsoft.com/office/powerpoint/2010/main" val="1718449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7FE75E-3C0F-4A3D-B82C-6C4A9BAC9F91}" type="datetimeFigureOut">
              <a:rPr lang="en-US" smtClean="0"/>
              <a:t>9/21/2024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275DF8-9AF5-4E24-88A7-48EB9708DB9D}" type="slidenum">
              <a:rPr lang="en-US" smtClean="0"/>
              <a:t>‹#›</a:t>
            </a:fld>
            <a:endParaRPr lang="en-US"/>
          </a:p>
        </p:txBody>
      </p:sp>
    </p:spTree>
    <p:extLst>
      <p:ext uri="{BB962C8B-B14F-4D97-AF65-F5344CB8AC3E}">
        <p14:creationId xmlns:p14="http://schemas.microsoft.com/office/powerpoint/2010/main" val="4238569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7FE75E-3C0F-4A3D-B82C-6C4A9BAC9F91}" type="datetimeFigureOut">
              <a:rPr lang="en-US" smtClean="0"/>
              <a:t>9/21/2024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275DF8-9AF5-4E24-88A7-48EB9708DB9D}" type="slidenum">
              <a:rPr lang="en-US" smtClean="0"/>
              <a:t>‹#›</a:t>
            </a:fld>
            <a:endParaRPr lang="en-US"/>
          </a:p>
        </p:txBody>
      </p:sp>
    </p:spTree>
    <p:extLst>
      <p:ext uri="{BB962C8B-B14F-4D97-AF65-F5344CB8AC3E}">
        <p14:creationId xmlns:p14="http://schemas.microsoft.com/office/powerpoint/2010/main" val="1335939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7FE75E-3C0F-4A3D-B82C-6C4A9BAC9F91}" type="datetimeFigureOut">
              <a:rPr lang="en-US" smtClean="0"/>
              <a:t>9/21/2024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275DF8-9AF5-4E24-88A7-48EB9708DB9D}" type="slidenum">
              <a:rPr lang="en-US" smtClean="0"/>
              <a:t>‹#›</a:t>
            </a:fld>
            <a:endParaRPr lang="en-US"/>
          </a:p>
        </p:txBody>
      </p:sp>
    </p:spTree>
    <p:extLst>
      <p:ext uri="{BB962C8B-B14F-4D97-AF65-F5344CB8AC3E}">
        <p14:creationId xmlns:p14="http://schemas.microsoft.com/office/powerpoint/2010/main" val="3738077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7FE75E-3C0F-4A3D-B82C-6C4A9BAC9F91}" type="datetimeFigureOut">
              <a:rPr lang="en-US" smtClean="0"/>
              <a:t>9/21/2024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275DF8-9AF5-4E24-88A7-48EB9708DB9D}" type="slidenum">
              <a:rPr lang="en-US" smtClean="0"/>
              <a:t>‹#›</a:t>
            </a:fld>
            <a:endParaRPr lang="en-US"/>
          </a:p>
        </p:txBody>
      </p:sp>
    </p:spTree>
    <p:extLst>
      <p:ext uri="{BB962C8B-B14F-4D97-AF65-F5344CB8AC3E}">
        <p14:creationId xmlns:p14="http://schemas.microsoft.com/office/powerpoint/2010/main" val="1437923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7FE75E-3C0F-4A3D-B82C-6C4A9BAC9F91}" type="datetimeFigureOut">
              <a:rPr lang="en-US" smtClean="0"/>
              <a:t>9/21/2024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275DF8-9AF5-4E24-88A7-48EB9708DB9D}" type="slidenum">
              <a:rPr lang="en-US" smtClean="0"/>
              <a:t>‹#›</a:t>
            </a:fld>
            <a:endParaRPr lang="en-US"/>
          </a:p>
        </p:txBody>
      </p:sp>
    </p:spTree>
    <p:extLst>
      <p:ext uri="{BB962C8B-B14F-4D97-AF65-F5344CB8AC3E}">
        <p14:creationId xmlns:p14="http://schemas.microsoft.com/office/powerpoint/2010/main" val="1225797608"/>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39D44FE-84D8-4EB6-A3C1-3D3CDCFC58C8}" type="datetimeFigureOut">
              <a:rPr lang="en-US" smtClean="0"/>
              <a:t>9/21/2024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D7F4956-64AB-49DC-A371-FB83979C8D23}" type="slidenum">
              <a:rPr lang="en-US" smtClean="0"/>
              <a:t>‹#›</a:t>
            </a:fld>
            <a:endParaRPr lang="en-US"/>
          </a:p>
        </p:txBody>
      </p:sp>
    </p:spTree>
    <p:extLst>
      <p:ext uri="{BB962C8B-B14F-4D97-AF65-F5344CB8AC3E}">
        <p14:creationId xmlns:p14="http://schemas.microsoft.com/office/powerpoint/2010/main" val="138854992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5.svg"/></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7.svg"/></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4" descr="heart shaped pink sparklers photography">
            <a:extLst>
              <a:ext uri="{FF2B5EF4-FFF2-40B4-BE49-F238E27FC236}">
                <a16:creationId xmlns:a16="http://schemas.microsoft.com/office/drawing/2014/main" id="{B899321E-8204-5CAA-EAFF-A1944DF3875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6760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4" descr="heart shaped pink sparklers photography">
            <a:extLst>
              <a:ext uri="{FF2B5EF4-FFF2-40B4-BE49-F238E27FC236}">
                <a16:creationId xmlns:a16="http://schemas.microsoft.com/office/drawing/2014/main" id="{9BBD55CE-5F9F-78D0-3412-D0A6B94554F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BECFDCF-3B39-EF79-47FD-1BD0483CA535}"/>
              </a:ext>
            </a:extLst>
          </p:cNvPr>
          <p:cNvSpPr txBox="1"/>
          <p:nvPr/>
        </p:nvSpPr>
        <p:spPr>
          <a:xfrm>
            <a:off x="457200" y="3200400"/>
            <a:ext cx="8229600" cy="3657600"/>
          </a:xfrm>
          <a:prstGeom prst="rect">
            <a:avLst/>
          </a:prstGeom>
          <a:noFill/>
        </p:spPr>
        <p:txBody>
          <a:bodyPr wrap="square"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800" b="1" i="0" u="none" strike="noStrike" kern="1200" cap="none" spc="0" normalizeH="0" baseline="0" noProof="0" dirty="0">
                <a:ln w="28575">
                  <a:solidFill>
                    <a:prstClr val="white"/>
                  </a:solidFill>
                </a:ln>
                <a:solidFill>
                  <a:srgbClr val="00B0F0"/>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rPr>
              <a:t>With All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800" b="1" i="0" u="none" strike="noStrike" kern="1200" cap="none" spc="0" normalizeH="0" baseline="0" noProof="0" dirty="0">
                <a:ln w="28575">
                  <a:solidFill>
                    <a:prstClr val="white"/>
                  </a:solidFill>
                </a:ln>
                <a:solidFill>
                  <a:srgbClr val="00B0F0"/>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rPr>
              <a:t>Your Heart</a:t>
            </a:r>
          </a:p>
        </p:txBody>
      </p:sp>
    </p:spTree>
    <p:extLst>
      <p:ext uri="{BB962C8B-B14F-4D97-AF65-F5344CB8AC3E}">
        <p14:creationId xmlns:p14="http://schemas.microsoft.com/office/powerpoint/2010/main" val="40510822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3503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4" descr="heart shaped pink sparklers photography">
            <a:extLst>
              <a:ext uri="{FF2B5EF4-FFF2-40B4-BE49-F238E27FC236}">
                <a16:creationId xmlns:a16="http://schemas.microsoft.com/office/drawing/2014/main" id="{859F7FDA-F65E-F376-A215-6099053FBF6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BECFDCF-3B39-EF79-47FD-1BD0483CA535}"/>
              </a:ext>
            </a:extLst>
          </p:cNvPr>
          <p:cNvSpPr txBox="1"/>
          <p:nvPr/>
        </p:nvSpPr>
        <p:spPr>
          <a:xfrm>
            <a:off x="0" y="1"/>
            <a:ext cx="9144000" cy="6857999"/>
          </a:xfrm>
          <a:prstGeom prst="rect">
            <a:avLst/>
          </a:prstGeom>
          <a:solidFill>
            <a:schemeClr val="tx1">
              <a:alpha val="60000"/>
            </a:schemeClr>
          </a:solidFill>
        </p:spPr>
        <p:txBody>
          <a:bodyPr wrap="square"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w="12700">
                  <a:noFill/>
                </a:ln>
                <a:solidFill>
                  <a:prstClr val="white"/>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rPr>
              <a:t>And one of them, a lawyer, asked him a question to test him. “Teacher, which is the great commandment in the Law?” And he said to him, “You shall love the Lord your God with all your heart and with all your soul and with all your mind. This is the great and first commandment. And a second is like it: You shall love your neighbor as yourself. On these two commandments depend all the Law and the Prophets.”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w="12700">
                  <a:noFill/>
                </a:ln>
                <a:solidFill>
                  <a:srgbClr val="00B0F0"/>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rPr>
              <a:t>MATTHEW 22:35-40</a:t>
            </a:r>
          </a:p>
        </p:txBody>
      </p:sp>
    </p:spTree>
    <p:extLst>
      <p:ext uri="{BB962C8B-B14F-4D97-AF65-F5344CB8AC3E}">
        <p14:creationId xmlns:p14="http://schemas.microsoft.com/office/powerpoint/2010/main" val="13781241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4" descr="heart shaped pink sparklers photography">
            <a:extLst>
              <a:ext uri="{FF2B5EF4-FFF2-40B4-BE49-F238E27FC236}">
                <a16:creationId xmlns:a16="http://schemas.microsoft.com/office/drawing/2014/main" id="{9BBD55CE-5F9F-78D0-3412-D0A6B94554F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BECFDCF-3B39-EF79-47FD-1BD0483CA535}"/>
              </a:ext>
            </a:extLst>
          </p:cNvPr>
          <p:cNvSpPr txBox="1"/>
          <p:nvPr/>
        </p:nvSpPr>
        <p:spPr>
          <a:xfrm>
            <a:off x="457200" y="3200400"/>
            <a:ext cx="8229600" cy="3657600"/>
          </a:xfrm>
          <a:prstGeom prst="rect">
            <a:avLst/>
          </a:prstGeom>
          <a:noFill/>
        </p:spPr>
        <p:txBody>
          <a:bodyPr wrap="square"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800" b="1" i="0" u="none" strike="noStrike" kern="1200" cap="none" spc="0" normalizeH="0" baseline="0" noProof="0" dirty="0">
                <a:ln w="28575">
                  <a:solidFill>
                    <a:prstClr val="white"/>
                  </a:solidFill>
                </a:ln>
                <a:solidFill>
                  <a:srgbClr val="00B0F0"/>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rPr>
              <a:t>With All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800" b="1" i="0" u="none" strike="noStrike" kern="1200" cap="none" spc="0" normalizeH="0" baseline="0" noProof="0" dirty="0">
                <a:ln w="28575">
                  <a:solidFill>
                    <a:prstClr val="white"/>
                  </a:solidFill>
                </a:ln>
                <a:solidFill>
                  <a:srgbClr val="00B0F0"/>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rPr>
              <a:t>Your Heart</a:t>
            </a:r>
          </a:p>
        </p:txBody>
      </p:sp>
    </p:spTree>
    <p:extLst>
      <p:ext uri="{BB962C8B-B14F-4D97-AF65-F5344CB8AC3E}">
        <p14:creationId xmlns:p14="http://schemas.microsoft.com/office/powerpoint/2010/main" val="31935438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descr="heart shaped pink sparklers photography">
            <a:extLst>
              <a:ext uri="{FF2B5EF4-FFF2-40B4-BE49-F238E27FC236}">
                <a16:creationId xmlns:a16="http://schemas.microsoft.com/office/drawing/2014/main" id="{D31D8936-C6A0-8297-79BE-B4146CFDEAE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BECFDCF-3B39-EF79-47FD-1BD0483CA535}"/>
              </a:ext>
            </a:extLst>
          </p:cNvPr>
          <p:cNvSpPr txBox="1"/>
          <p:nvPr/>
        </p:nvSpPr>
        <p:spPr>
          <a:xfrm>
            <a:off x="2833511" y="3200400"/>
            <a:ext cx="6310489" cy="3657600"/>
          </a:xfrm>
          <a:prstGeom prst="rect">
            <a:avLst/>
          </a:prstGeom>
          <a:noFill/>
        </p:spPr>
        <p:txBody>
          <a:bodyPr wrap="square"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800" b="1" i="0" u="none" strike="noStrike" kern="1200" cap="none" spc="0" normalizeH="0" baseline="0" noProof="0" dirty="0">
                <a:ln w="19050">
                  <a:solidFill>
                    <a:prstClr val="white"/>
                  </a:solidFill>
                </a:ln>
                <a:solidFill>
                  <a:srgbClr val="00B0F0"/>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rPr>
              <a:t>Don’t Be A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800" b="1" i="0" u="none" strike="noStrike" kern="1200" cap="none" spc="0" normalizeH="0" baseline="0" noProof="0" dirty="0">
                <a:ln w="19050">
                  <a:solidFill>
                    <a:prstClr val="white"/>
                  </a:solidFill>
                </a:ln>
                <a:solidFill>
                  <a:srgbClr val="00B0F0"/>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rPr>
              <a:t>Half-Hearted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800" b="1" i="0" u="none" strike="noStrike" kern="1200" cap="none" spc="0" normalizeH="0" baseline="0" noProof="0" dirty="0">
                <a:ln w="19050">
                  <a:solidFill>
                    <a:prstClr val="white"/>
                  </a:solidFill>
                </a:ln>
                <a:solidFill>
                  <a:srgbClr val="00B0F0"/>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rPr>
              <a:t>Christian</a:t>
            </a:r>
          </a:p>
        </p:txBody>
      </p:sp>
      <p:pic>
        <p:nvPicPr>
          <p:cNvPr id="6" name="Graphic 5" descr="Badge 1 with solid fill">
            <a:extLst>
              <a:ext uri="{FF2B5EF4-FFF2-40B4-BE49-F238E27FC236}">
                <a16:creationId xmlns:a16="http://schemas.microsoft.com/office/drawing/2014/main" id="{85CB9500-BC0E-A503-1811-602C18B05F4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0" y="0"/>
            <a:ext cx="2286000" cy="2286000"/>
          </a:xfrm>
          <a:prstGeom prst="rect">
            <a:avLst/>
          </a:prstGeom>
        </p:spPr>
      </p:pic>
    </p:spTree>
    <p:extLst>
      <p:ext uri="{BB962C8B-B14F-4D97-AF65-F5344CB8AC3E}">
        <p14:creationId xmlns:p14="http://schemas.microsoft.com/office/powerpoint/2010/main" val="19983475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eart shaped pink sparklers photography">
            <a:extLst>
              <a:ext uri="{FF2B5EF4-FFF2-40B4-BE49-F238E27FC236}">
                <a16:creationId xmlns:a16="http://schemas.microsoft.com/office/drawing/2014/main" id="{6F3B85FE-E9FD-BC10-06E0-D7F86E91A2C8}"/>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3210" r="25185"/>
          <a:stretch/>
        </p:blipFill>
        <p:spPr bwMode="auto">
          <a:xfrm>
            <a:off x="0" y="0"/>
            <a:ext cx="4718756"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BECFDCF-3B39-EF79-47FD-1BD0483CA535}"/>
              </a:ext>
            </a:extLst>
          </p:cNvPr>
          <p:cNvSpPr txBox="1"/>
          <p:nvPr/>
        </p:nvSpPr>
        <p:spPr>
          <a:xfrm>
            <a:off x="0" y="640"/>
            <a:ext cx="4718756" cy="6857360"/>
          </a:xfrm>
          <a:prstGeom prst="rect">
            <a:avLst/>
          </a:prstGeom>
          <a:noFill/>
        </p:spPr>
        <p:txBody>
          <a:bodyPr wrap="square"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w="19050">
                  <a:solidFill>
                    <a:prstClr val="white"/>
                  </a:solidFill>
                </a:ln>
                <a:solidFill>
                  <a:srgbClr val="00B0F0"/>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rPr>
              <a:t>Half-Hearted</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4800" b="1" i="0" u="none" strike="noStrike" kern="1200" cap="none" spc="0" normalizeH="0" baseline="0" noProof="0" dirty="0">
              <a:ln w="19050">
                <a:solidFill>
                  <a:prstClr val="white"/>
                </a:solidFill>
              </a:ln>
              <a:solidFill>
                <a:srgbClr val="00B0F0"/>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4800" b="1" i="0" u="none" strike="noStrike" kern="1200" cap="none" spc="0" normalizeH="0" baseline="0" noProof="0" dirty="0">
              <a:ln w="19050">
                <a:solidFill>
                  <a:prstClr val="white"/>
                </a:solidFill>
              </a:ln>
              <a:solidFill>
                <a:srgbClr val="00B0F0"/>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4800" b="1" i="0" u="none" strike="noStrike" kern="1200" cap="none" spc="0" normalizeH="0" baseline="0" noProof="0" dirty="0">
              <a:ln w="19050">
                <a:solidFill>
                  <a:prstClr val="white"/>
                </a:solidFill>
              </a:ln>
              <a:solidFill>
                <a:srgbClr val="00B0F0"/>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4800" b="1" i="0" u="none" strike="noStrike" kern="1200" cap="none" spc="0" normalizeH="0" baseline="0" noProof="0" dirty="0">
              <a:ln w="19050">
                <a:solidFill>
                  <a:prstClr val="white"/>
                </a:solidFill>
              </a:ln>
              <a:solidFill>
                <a:srgbClr val="00B0F0"/>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4800" b="1" i="0" u="none" strike="noStrike" kern="1200" cap="none" spc="0" normalizeH="0" baseline="0" noProof="0" dirty="0">
              <a:ln w="19050">
                <a:solidFill>
                  <a:prstClr val="white"/>
                </a:solidFill>
              </a:ln>
              <a:solidFill>
                <a:srgbClr val="00B0F0"/>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4800" b="1" i="0" u="none" strike="noStrike" kern="1200" cap="none" spc="0" normalizeH="0" baseline="0" noProof="0" dirty="0">
              <a:ln w="19050">
                <a:solidFill>
                  <a:prstClr val="white"/>
                </a:solidFill>
              </a:ln>
              <a:solidFill>
                <a:srgbClr val="00B0F0"/>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w="19050">
                  <a:solidFill>
                    <a:prstClr val="white"/>
                  </a:solidFill>
                </a:ln>
                <a:solidFill>
                  <a:srgbClr val="00B0F0"/>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rPr>
              <a:t>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w="19050">
                  <a:solidFill>
                    <a:prstClr val="white"/>
                  </a:solidFill>
                </a:ln>
                <a:solidFill>
                  <a:srgbClr val="00B0F0"/>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rPr>
              <a:t>Christians…</a:t>
            </a:r>
          </a:p>
        </p:txBody>
      </p:sp>
      <p:sp>
        <p:nvSpPr>
          <p:cNvPr id="3" name="TextBox 2">
            <a:extLst>
              <a:ext uri="{FF2B5EF4-FFF2-40B4-BE49-F238E27FC236}">
                <a16:creationId xmlns:a16="http://schemas.microsoft.com/office/drawing/2014/main" id="{5F2147AA-4CE9-D29F-C56E-9EEB41C32460}"/>
              </a:ext>
            </a:extLst>
          </p:cNvPr>
          <p:cNvSpPr txBox="1"/>
          <p:nvPr/>
        </p:nvSpPr>
        <p:spPr>
          <a:xfrm>
            <a:off x="5029200" y="640"/>
            <a:ext cx="4114800" cy="6857360"/>
          </a:xfrm>
          <a:prstGeom prst="rect">
            <a:avLst/>
          </a:prstGeom>
          <a:solidFill>
            <a:schemeClr val="tx1"/>
          </a:solidFill>
          <a:ln>
            <a:noFill/>
          </a:ln>
        </p:spPr>
        <p:style>
          <a:lnRef idx="2">
            <a:schemeClr val="accent6">
              <a:shade val="15000"/>
            </a:schemeClr>
          </a:lnRef>
          <a:fillRef idx="1">
            <a:schemeClr val="accent6"/>
          </a:fillRef>
          <a:effectRef idx="0">
            <a:schemeClr val="accent6"/>
          </a:effectRef>
          <a:fontRef idx="minor">
            <a:schemeClr val="lt1"/>
          </a:fontRef>
        </p:style>
        <p:txBody>
          <a:bodyPr wrap="square" rtlCol="0" anchor="ctr" anchorCtr="0">
            <a:noAutofit/>
          </a:bodyPr>
          <a:lstStyle/>
          <a:p>
            <a:pPr marL="285744" marR="0" lvl="0" indent="-285744"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4200" b="1" i="0" u="none" strike="noStrike" kern="1200" cap="none" spc="0" normalizeH="0" baseline="0" noProof="0" dirty="0">
                <a:ln w="12700">
                  <a:noFill/>
                </a:ln>
                <a:solidFill>
                  <a:prstClr val="white"/>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rPr>
              <a:t>INDECISIVE</a:t>
            </a:r>
          </a:p>
          <a:p>
            <a:pPr marL="285744" marR="0" lvl="0" indent="-285744"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en-US" sz="4200" b="1" i="0" u="none" strike="noStrike" kern="1200" cap="none" spc="0" normalizeH="0" baseline="0" noProof="0" dirty="0">
              <a:ln w="12700">
                <a:noFill/>
              </a:ln>
              <a:solidFill>
                <a:prstClr val="white"/>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endParaRPr>
          </a:p>
          <a:p>
            <a:pPr marL="285744" marR="0" lvl="0" indent="-285744"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4200" b="1" i="0" u="none" strike="noStrike" kern="1200" cap="none" spc="0" normalizeH="0" baseline="0" noProof="0" dirty="0">
                <a:ln w="12700">
                  <a:noFill/>
                </a:ln>
                <a:solidFill>
                  <a:prstClr val="white"/>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rPr>
              <a:t>DRAINING</a:t>
            </a:r>
          </a:p>
          <a:p>
            <a:pPr marL="285744" marR="0" lvl="0" indent="-285744"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en-US" sz="4200" b="1" i="0" u="none" strike="noStrike" kern="1200" cap="none" spc="0" normalizeH="0" baseline="0" noProof="0" dirty="0">
              <a:ln w="12700">
                <a:noFill/>
              </a:ln>
              <a:solidFill>
                <a:prstClr val="white"/>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endParaRPr>
          </a:p>
          <a:p>
            <a:pPr marL="285744" marR="0" lvl="0" indent="-285744"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4200" b="1" i="0" u="none" strike="noStrike" kern="1200" cap="none" spc="0" normalizeH="0" baseline="0" noProof="0" dirty="0">
                <a:ln w="12700">
                  <a:noFill/>
                </a:ln>
                <a:solidFill>
                  <a:prstClr val="white"/>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rPr>
              <a:t>MISERABLE</a:t>
            </a:r>
          </a:p>
          <a:p>
            <a:pPr marL="285744" marR="0" lvl="0" indent="-285744"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en-US" sz="4200" b="1" i="0" u="none" strike="noStrike" kern="1200" cap="none" spc="0" normalizeH="0" baseline="0" noProof="0" dirty="0">
              <a:ln w="12700">
                <a:noFill/>
              </a:ln>
              <a:solidFill>
                <a:prstClr val="white"/>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endParaRPr>
          </a:p>
          <a:p>
            <a:pPr marL="285744" marR="0" lvl="0" indent="-285744"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4200" b="1" i="0" u="none" strike="noStrike" kern="1200" cap="none" spc="0" normalizeH="0" baseline="0" noProof="0" dirty="0">
                <a:ln w="12700">
                  <a:noFill/>
                </a:ln>
                <a:solidFill>
                  <a:prstClr val="white"/>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rPr>
              <a:t>IRRESPONSIBLE</a:t>
            </a:r>
          </a:p>
          <a:p>
            <a:pPr marL="285744" marR="0" lvl="0" indent="-285744"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en-US" sz="4200" b="1" i="0" u="none" strike="noStrike" kern="1200" cap="none" spc="0" normalizeH="0" baseline="0" noProof="0" dirty="0">
              <a:ln w="12700">
                <a:noFill/>
              </a:ln>
              <a:solidFill>
                <a:prstClr val="white"/>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endParaRPr>
          </a:p>
          <a:p>
            <a:pPr marL="285744" marR="0" lvl="0" indent="-285744"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4200" b="1" i="0" u="none" strike="noStrike" kern="1200" cap="none" spc="0" normalizeH="0" baseline="0" noProof="0" dirty="0">
                <a:ln w="12700">
                  <a:noFill/>
                </a:ln>
                <a:solidFill>
                  <a:prstClr val="white"/>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rPr>
              <a:t>SELFISH</a:t>
            </a:r>
          </a:p>
        </p:txBody>
      </p:sp>
    </p:spTree>
    <p:extLst>
      <p:ext uri="{BB962C8B-B14F-4D97-AF65-F5344CB8AC3E}">
        <p14:creationId xmlns:p14="http://schemas.microsoft.com/office/powerpoint/2010/main" val="14688892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descr="heart shaped pink sparklers photography">
            <a:extLst>
              <a:ext uri="{FF2B5EF4-FFF2-40B4-BE49-F238E27FC236}">
                <a16:creationId xmlns:a16="http://schemas.microsoft.com/office/drawing/2014/main" id="{FE562981-0786-1650-E04E-7A7B0A2E22C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BECFDCF-3B39-EF79-47FD-1BD0483CA535}"/>
              </a:ext>
            </a:extLst>
          </p:cNvPr>
          <p:cNvSpPr txBox="1"/>
          <p:nvPr/>
        </p:nvSpPr>
        <p:spPr>
          <a:xfrm>
            <a:off x="2483556" y="2997198"/>
            <a:ext cx="6660444" cy="3657600"/>
          </a:xfrm>
          <a:prstGeom prst="rect">
            <a:avLst/>
          </a:prstGeom>
          <a:noFill/>
        </p:spPr>
        <p:txBody>
          <a:bodyPr wrap="square"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600" b="1" i="0" u="none" strike="noStrike" kern="1200" cap="none" spc="0" normalizeH="0" baseline="0" noProof="0" dirty="0">
                <a:ln w="19050">
                  <a:solidFill>
                    <a:prstClr val="white"/>
                  </a:solidFill>
                </a:ln>
                <a:solidFill>
                  <a:srgbClr val="00B0F0"/>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rPr>
              <a:t>Honor God with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600" b="1" i="0" u="none" strike="noStrike" kern="1200" cap="none" spc="0" normalizeH="0" baseline="0" noProof="0" dirty="0">
                <a:ln w="19050">
                  <a:solidFill>
                    <a:prstClr val="white"/>
                  </a:solidFill>
                </a:ln>
                <a:solidFill>
                  <a:srgbClr val="00B0F0"/>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rPr>
              <a:t>All Your Life</a:t>
            </a:r>
            <a:r>
              <a:rPr kumimoji="0" lang="en-US" sz="7200" b="1" i="0" u="none" strike="noStrike" kern="1200" cap="none" spc="0" normalizeH="0" baseline="0" noProof="0" dirty="0">
                <a:ln w="19050">
                  <a:solidFill>
                    <a:prstClr val="white"/>
                  </a:solidFill>
                </a:ln>
                <a:solidFill>
                  <a:srgbClr val="00B0F0"/>
                </a:solidFill>
                <a:effectLst>
                  <a:outerShdw blurRad="38100" dist="38100" dir="2700000" algn="tl">
                    <a:srgbClr val="000000">
                      <a:alpha val="43137"/>
                    </a:srgbClr>
                  </a:outerShdw>
                </a:effectLst>
                <a:uLnTx/>
                <a:uFillTx/>
                <a:latin typeface="Modern Love Caps" panose="04070805081001020A01" pitchFamily="82" charset="0"/>
                <a:ea typeface="ADLaM Display" panose="02010000000000000000" pitchFamily="2" charset="0"/>
                <a:cs typeface="ADLaM Display" panose="02010000000000000000" pitchFamily="2" charset="0"/>
              </a:rPr>
              <a:t> </a:t>
            </a:r>
          </a:p>
        </p:txBody>
      </p:sp>
      <p:pic>
        <p:nvPicPr>
          <p:cNvPr id="5" name="Graphic 4" descr="Badge with solid fill">
            <a:extLst>
              <a:ext uri="{FF2B5EF4-FFF2-40B4-BE49-F238E27FC236}">
                <a16:creationId xmlns:a16="http://schemas.microsoft.com/office/drawing/2014/main" id="{8DBA284F-6C44-B5BF-F291-BA402C4942F5}"/>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2286000" cy="2286000"/>
          </a:xfrm>
          <a:prstGeom prst="rect">
            <a:avLst/>
          </a:prstGeom>
        </p:spPr>
      </p:pic>
    </p:spTree>
    <p:extLst>
      <p:ext uri="{BB962C8B-B14F-4D97-AF65-F5344CB8AC3E}">
        <p14:creationId xmlns:p14="http://schemas.microsoft.com/office/powerpoint/2010/main" val="41748634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4" descr="heart shaped pink sparklers photography">
            <a:extLst>
              <a:ext uri="{FF2B5EF4-FFF2-40B4-BE49-F238E27FC236}">
                <a16:creationId xmlns:a16="http://schemas.microsoft.com/office/drawing/2014/main" id="{FB4C6EB5-C45A-E6AF-F654-BC589C64950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BECFDCF-3B39-EF79-47FD-1BD0483CA535}"/>
              </a:ext>
            </a:extLst>
          </p:cNvPr>
          <p:cNvSpPr txBox="1"/>
          <p:nvPr/>
        </p:nvSpPr>
        <p:spPr>
          <a:xfrm>
            <a:off x="0" y="0"/>
            <a:ext cx="9144000" cy="6858000"/>
          </a:xfrm>
          <a:prstGeom prst="rect">
            <a:avLst/>
          </a:prstGeom>
          <a:solidFill>
            <a:schemeClr val="tx1">
              <a:alpha val="60000"/>
            </a:schemeClr>
          </a:solidFill>
        </p:spPr>
        <p:txBody>
          <a:bodyPr wrap="square"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9050">
                  <a:noFill/>
                </a:ln>
                <a:solidFill>
                  <a:prstClr val="white"/>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rPr>
              <a:t>Whatever you do, work heartily, as for the Lord and not for men, knowing that from the Lord you will receive the inheritance as your reward. You are serving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9050">
                  <a:noFill/>
                </a:ln>
                <a:solidFill>
                  <a:prstClr val="white"/>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rPr>
              <a:t>the Lord Christ.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9050">
                  <a:noFill/>
                </a:ln>
                <a:solidFill>
                  <a:srgbClr val="00B0F0"/>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rPr>
              <a:t>Colossians 3:23-24</a:t>
            </a:r>
          </a:p>
        </p:txBody>
      </p:sp>
    </p:spTree>
    <p:extLst>
      <p:ext uri="{BB962C8B-B14F-4D97-AF65-F5344CB8AC3E}">
        <p14:creationId xmlns:p14="http://schemas.microsoft.com/office/powerpoint/2010/main" val="19218482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descr="heart shaped pink sparklers photography">
            <a:extLst>
              <a:ext uri="{FF2B5EF4-FFF2-40B4-BE49-F238E27FC236}">
                <a16:creationId xmlns:a16="http://schemas.microsoft.com/office/drawing/2014/main" id="{373C2B9C-D610-B351-0679-C328CD6A6D4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BECFDCF-3B39-EF79-47FD-1BD0483CA535}"/>
              </a:ext>
            </a:extLst>
          </p:cNvPr>
          <p:cNvSpPr txBox="1"/>
          <p:nvPr/>
        </p:nvSpPr>
        <p:spPr>
          <a:xfrm>
            <a:off x="2562579" y="2714973"/>
            <a:ext cx="6581422" cy="3657600"/>
          </a:xfrm>
          <a:prstGeom prst="rect">
            <a:avLst/>
          </a:prstGeom>
          <a:noFill/>
        </p:spPr>
        <p:txBody>
          <a:bodyPr wrap="square"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600" b="1" i="0" u="none" strike="noStrike" kern="1200" cap="none" spc="0" normalizeH="0" baseline="0" noProof="0" dirty="0">
                <a:ln w="19050">
                  <a:solidFill>
                    <a:prstClr val="white"/>
                  </a:solidFill>
                </a:ln>
                <a:solidFill>
                  <a:srgbClr val="00B0F0"/>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rPr>
              <a:t>Builders Workers Encouragers</a:t>
            </a:r>
          </a:p>
        </p:txBody>
      </p:sp>
      <p:pic>
        <p:nvPicPr>
          <p:cNvPr id="5" name="Graphic 4" descr="Badge 3 with solid fill">
            <a:extLst>
              <a:ext uri="{FF2B5EF4-FFF2-40B4-BE49-F238E27FC236}">
                <a16:creationId xmlns:a16="http://schemas.microsoft.com/office/drawing/2014/main" id="{C16B7E87-1D1B-95C4-FC0F-30C147B6598B}"/>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2286000" cy="2286000"/>
          </a:xfrm>
          <a:prstGeom prst="rect">
            <a:avLst/>
          </a:prstGeom>
        </p:spPr>
      </p:pic>
    </p:spTree>
    <p:extLst>
      <p:ext uri="{BB962C8B-B14F-4D97-AF65-F5344CB8AC3E}">
        <p14:creationId xmlns:p14="http://schemas.microsoft.com/office/powerpoint/2010/main" val="27087072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2147AA-4CE9-D29F-C56E-9EEB41C32460}"/>
              </a:ext>
            </a:extLst>
          </p:cNvPr>
          <p:cNvSpPr txBox="1"/>
          <p:nvPr/>
        </p:nvSpPr>
        <p:spPr>
          <a:xfrm>
            <a:off x="5029200" y="1281"/>
            <a:ext cx="4114800" cy="6856719"/>
          </a:xfrm>
          <a:prstGeom prst="rect">
            <a:avLst/>
          </a:prstGeom>
          <a:solidFill>
            <a:schemeClr val="tx1"/>
          </a:solidFill>
          <a:ln>
            <a:noFill/>
          </a:ln>
        </p:spPr>
        <p:style>
          <a:lnRef idx="2">
            <a:schemeClr val="accent6">
              <a:shade val="15000"/>
            </a:schemeClr>
          </a:lnRef>
          <a:fillRef idx="1">
            <a:schemeClr val="accent6"/>
          </a:fillRef>
          <a:effectRef idx="0">
            <a:schemeClr val="accent6"/>
          </a:effectRef>
          <a:fontRef idx="minor">
            <a:schemeClr val="lt1"/>
          </a:fontRef>
        </p:style>
        <p:txBody>
          <a:bodyPr wrap="square" rtlCol="0" anchor="ctr" anchorCtr="0">
            <a:noAutofit/>
          </a:bodyPr>
          <a:lstStyle/>
          <a:p>
            <a:pPr marL="285744" marR="0" lvl="0" indent="-285744"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4400" b="1" i="0" u="none" strike="noStrike" kern="1200" cap="none" spc="0" normalizeH="0" baseline="0" noProof="0" dirty="0">
                <a:ln w="12700">
                  <a:solidFill>
                    <a:prstClr val="black"/>
                  </a:solidFill>
                </a:ln>
                <a:solidFill>
                  <a:prstClr val="white"/>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rPr>
              <a:t>TEND the GARDEN</a:t>
            </a:r>
          </a:p>
          <a:p>
            <a:pPr marL="285744" marR="0" lvl="0" indent="-285744"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en-US" sz="2800" b="1" i="0" u="none" strike="noStrike" kern="1200" cap="none" spc="0" normalizeH="0" baseline="0" noProof="0" dirty="0">
              <a:ln w="12700">
                <a:solidFill>
                  <a:prstClr val="black"/>
                </a:solidFill>
              </a:ln>
              <a:solidFill>
                <a:prstClr val="white"/>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endParaRPr>
          </a:p>
          <a:p>
            <a:pPr marL="285744" marR="0" lvl="0" indent="-285744"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4400" b="1" i="0" u="none" strike="noStrike" kern="1200" cap="none" spc="0" normalizeH="0" baseline="0" noProof="0" dirty="0">
                <a:ln w="12700">
                  <a:solidFill>
                    <a:prstClr val="black"/>
                  </a:solidFill>
                </a:ln>
                <a:solidFill>
                  <a:prstClr val="white"/>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rPr>
              <a:t>MAKE an ARK</a:t>
            </a:r>
          </a:p>
          <a:p>
            <a:pPr marL="285744" marR="0" lvl="0" indent="-285744"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en-US" sz="2800" b="1" i="0" u="none" strike="noStrike" kern="1200" cap="none" spc="0" normalizeH="0" baseline="0" noProof="0" dirty="0">
              <a:ln w="12700">
                <a:solidFill>
                  <a:prstClr val="black"/>
                </a:solidFill>
              </a:ln>
              <a:solidFill>
                <a:prstClr val="white"/>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endParaRPr>
          </a:p>
          <a:p>
            <a:pPr marL="285744" marR="0" lvl="0" indent="-285744"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4400" b="1" i="0" u="none" strike="noStrike" kern="1200" cap="none" spc="0" normalizeH="0" baseline="0" noProof="0" dirty="0">
                <a:ln w="12700">
                  <a:solidFill>
                    <a:prstClr val="black"/>
                  </a:solidFill>
                </a:ln>
                <a:solidFill>
                  <a:prstClr val="white"/>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rPr>
              <a:t>BUILD the TEMPLE</a:t>
            </a:r>
          </a:p>
          <a:p>
            <a:pPr marL="285744" marR="0" lvl="0" indent="-285744"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en-US" sz="2800" b="1" i="0" u="none" strike="noStrike" kern="1200" cap="none" spc="0" normalizeH="0" baseline="0" noProof="0" dirty="0">
              <a:ln w="12700">
                <a:solidFill>
                  <a:prstClr val="black"/>
                </a:solidFill>
              </a:ln>
              <a:solidFill>
                <a:prstClr val="white"/>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endParaRPr>
          </a:p>
          <a:p>
            <a:pPr marL="285744" marR="0" lvl="0" indent="-285744" algn="l" defTabSz="4572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4400" b="1" i="0" u="none" strike="noStrike" kern="1200" cap="none" spc="0" normalizeH="0" baseline="0" noProof="0" dirty="0">
                <a:ln w="12700">
                  <a:solidFill>
                    <a:prstClr val="black"/>
                  </a:solidFill>
                </a:ln>
                <a:solidFill>
                  <a:prstClr val="white"/>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rPr>
              <a:t>GROW the KINGDOM</a:t>
            </a:r>
          </a:p>
        </p:txBody>
      </p:sp>
      <p:pic>
        <p:nvPicPr>
          <p:cNvPr id="5" name="Picture 4" descr="heart shaped pink sparklers photography">
            <a:extLst>
              <a:ext uri="{FF2B5EF4-FFF2-40B4-BE49-F238E27FC236}">
                <a16:creationId xmlns:a16="http://schemas.microsoft.com/office/drawing/2014/main" id="{983DBF2E-2872-FC73-D2D3-6396BBF13107}"/>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3210" r="25185"/>
          <a:stretch/>
        </p:blipFill>
        <p:spPr bwMode="auto">
          <a:xfrm>
            <a:off x="0" y="0"/>
            <a:ext cx="4718756"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869D713-6882-2572-D5C0-1D8864BD27AC}"/>
              </a:ext>
            </a:extLst>
          </p:cNvPr>
          <p:cNvSpPr txBox="1"/>
          <p:nvPr/>
        </p:nvSpPr>
        <p:spPr>
          <a:xfrm>
            <a:off x="1" y="0"/>
            <a:ext cx="4718756" cy="6857360"/>
          </a:xfrm>
          <a:prstGeom prst="rect">
            <a:avLst/>
          </a:prstGeom>
          <a:noFill/>
        </p:spPr>
        <p:txBody>
          <a:bodyPr wrap="square"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9050">
                  <a:solidFill>
                    <a:prstClr val="white"/>
                  </a:solidFill>
                </a:ln>
                <a:solidFill>
                  <a:srgbClr val="00B0F0"/>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rPr>
              <a:t>BUILDERS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9050">
                  <a:solidFill>
                    <a:prstClr val="white"/>
                  </a:solidFill>
                </a:ln>
                <a:solidFill>
                  <a:srgbClr val="00B0F0"/>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rPr>
              <a:t>WORKERS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9050">
                  <a:solidFill>
                    <a:prstClr val="white"/>
                  </a:solidFill>
                </a:ln>
                <a:solidFill>
                  <a:srgbClr val="00B0F0"/>
                </a:solidFill>
                <a:effectLst>
                  <a:outerShdw blurRad="38100" dist="38100" dir="2700000" algn="tl">
                    <a:srgbClr val="000000">
                      <a:alpha val="43137"/>
                    </a:srgbClr>
                  </a:outerShdw>
                </a:effectLst>
                <a:uLnTx/>
                <a:uFillTx/>
                <a:latin typeface="Footlight MT Light" panose="0204060206030A020304" pitchFamily="18" charset="0"/>
                <a:ea typeface="ADLaM Display" panose="02010000000000000000" pitchFamily="2" charset="0"/>
                <a:cs typeface="ADLaM Display" panose="02010000000000000000" pitchFamily="2" charset="0"/>
              </a:rPr>
              <a:t>ENCOURAGERS</a:t>
            </a:r>
          </a:p>
        </p:txBody>
      </p:sp>
    </p:spTree>
    <p:extLst>
      <p:ext uri="{BB962C8B-B14F-4D97-AF65-F5344CB8AC3E}">
        <p14:creationId xmlns:p14="http://schemas.microsoft.com/office/powerpoint/2010/main" val="39979711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1142</TotalTime>
  <Words>180</Words>
  <Application>Microsoft Office PowerPoint</Application>
  <PresentationFormat>On-screen Show (4:3)</PresentationFormat>
  <Paragraphs>44</Paragraphs>
  <Slides>11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Aptos</vt:lpstr>
      <vt:lpstr>Aptos Display</vt:lpstr>
      <vt:lpstr>Arial</vt:lpstr>
      <vt:lpstr>Calibri</vt:lpstr>
      <vt:lpstr>Footlight MT Light</vt:lpstr>
      <vt:lpstr>Modern Love Caps</vt:lpstr>
      <vt:lpstr>Wingdings</vt:lpstr>
      <vt:lpstr>2_Office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85</cp:revision>
  <dcterms:created xsi:type="dcterms:W3CDTF">2008-03-16T18:22:36Z</dcterms:created>
  <dcterms:modified xsi:type="dcterms:W3CDTF">2024-09-21T12:59:24Z</dcterms:modified>
</cp:coreProperties>
</file>