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  <p:sldMasterId id="2147483866" r:id="rId3"/>
  </p:sldMasterIdLst>
  <p:notesMasterIdLst>
    <p:notesMasterId r:id="rId13"/>
  </p:notesMasterIdLst>
  <p:sldIdLst>
    <p:sldId id="259" r:id="rId4"/>
    <p:sldId id="756" r:id="rId5"/>
    <p:sldId id="256" r:id="rId6"/>
    <p:sldId id="261" r:id="rId7"/>
    <p:sldId id="266" r:id="rId8"/>
    <p:sldId id="268" r:id="rId9"/>
    <p:sldId id="269" r:id="rId10"/>
    <p:sldId id="75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9"/>
            <p14:sldId id="756"/>
            <p14:sldId id="256"/>
            <p14:sldId id="261"/>
            <p14:sldId id="266"/>
            <p14:sldId id="268"/>
            <p14:sldId id="269"/>
            <p14:sldId id="75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47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03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pner" userId="77e86300bfaa4522" providerId="LiveId" clId="{0630C332-FEA0-4074-A566-990DC0CDEBE7}"/>
    <pc:docChg chg="delSld delMainMaster modSection">
      <pc:chgData name="Michael Hepner" userId="77e86300bfaa4522" providerId="LiveId" clId="{0630C332-FEA0-4074-A566-990DC0CDEBE7}" dt="2024-09-08T17:05:23.291" v="1" actId="47"/>
      <pc:docMkLst>
        <pc:docMk/>
      </pc:docMkLst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57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58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60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62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63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64"/>
        </pc:sldMkLst>
      </pc:sldChg>
      <pc:sldChg chg="del">
        <pc:chgData name="Michael Hepner" userId="77e86300bfaa4522" providerId="LiveId" clId="{0630C332-FEA0-4074-A566-990DC0CDEBE7}" dt="2024-09-08T17:05:23.291" v="1" actId="47"/>
        <pc:sldMkLst>
          <pc:docMk/>
          <pc:sldMk cId="1118476059" sldId="267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0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1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2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3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4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5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6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277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688224176" sldId="574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2589626861" sldId="677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1734306728" sldId="755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58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59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60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61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62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63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64"/>
        </pc:sldMkLst>
      </pc:sldChg>
      <pc:sldChg chg="del">
        <pc:chgData name="Michael Hepner" userId="77e86300bfaa4522" providerId="LiveId" clId="{0630C332-FEA0-4074-A566-990DC0CDEBE7}" dt="2024-09-08T17:05:18.899" v="0" actId="47"/>
        <pc:sldMkLst>
          <pc:docMk/>
          <pc:sldMk cId="0" sldId="765"/>
        </pc:sldMkLst>
      </pc:sldChg>
      <pc:sldMasterChg chg="del delSldLayout">
        <pc:chgData name="Michael Hepner" userId="77e86300bfaa4522" providerId="LiveId" clId="{0630C332-FEA0-4074-A566-990DC0CDEBE7}" dt="2024-09-08T17:05:18.899" v="0" actId="47"/>
        <pc:sldMasterMkLst>
          <pc:docMk/>
          <pc:sldMasterMk cId="1052079603" sldId="2147483796"/>
        </pc:sldMasterMkLst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253350896" sldId="2147483797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889819658" sldId="2147483798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3770833279" sldId="2147483799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1476461696" sldId="2147483800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1980950733" sldId="2147483801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1794142885" sldId="2147483802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2768499517" sldId="2147483803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4154540096" sldId="2147483804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1682723616" sldId="2147483805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310804194" sldId="2147483806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1052079603" sldId="2147483796"/>
            <pc:sldLayoutMk cId="2048686460" sldId="2147483807"/>
          </pc:sldLayoutMkLst>
        </pc:sldLayoutChg>
      </pc:sldMasterChg>
      <pc:sldMasterChg chg="del delSldLayout">
        <pc:chgData name="Michael Hepner" userId="77e86300bfaa4522" providerId="LiveId" clId="{0630C332-FEA0-4074-A566-990DC0CDEBE7}" dt="2024-09-08T17:05:18.899" v="0" actId="47"/>
        <pc:sldMasterMkLst>
          <pc:docMk/>
          <pc:sldMasterMk cId="2199746611" sldId="2147483824"/>
        </pc:sldMasterMkLst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3865450692" sldId="2147483825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1439407590" sldId="2147483826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2722244110" sldId="2147483827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799050834" sldId="2147483828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1464698684" sldId="2147483829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275136844" sldId="2147483830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2940816096" sldId="2147483831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659410464" sldId="2147483832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2925492778" sldId="2147483833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2556881130" sldId="2147483834"/>
          </pc:sldLayoutMkLst>
        </pc:sldLayoutChg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199746611" sldId="2147483824"/>
            <pc:sldLayoutMk cId="2873645978" sldId="2147483835"/>
          </pc:sldLayoutMkLst>
        </pc:sldLayoutChg>
      </pc:sldMasterChg>
      <pc:sldMasterChg chg="del delSldLayout">
        <pc:chgData name="Michael Hepner" userId="77e86300bfaa4522" providerId="LiveId" clId="{0630C332-FEA0-4074-A566-990DC0CDEBE7}" dt="2024-09-08T17:05:18.899" v="0" actId="47"/>
        <pc:sldMasterMkLst>
          <pc:docMk/>
          <pc:sldMasterMk cId="2245158994" sldId="2147483884"/>
        </pc:sldMasterMkLst>
        <pc:sldLayoutChg chg="del">
          <pc:chgData name="Michael Hepner" userId="77e86300bfaa4522" providerId="LiveId" clId="{0630C332-FEA0-4074-A566-990DC0CDEBE7}" dt="2024-09-08T17:05:18.899" v="0" actId="47"/>
          <pc:sldLayoutMkLst>
            <pc:docMk/>
            <pc:sldMasterMk cId="2245158994" sldId="2147483884"/>
            <pc:sldLayoutMk cId="2970718772" sldId="214748388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07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8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68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02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505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445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309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391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719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3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80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99157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749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081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127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62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923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045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450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795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331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63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325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687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941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301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015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7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99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1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95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Georgia" panose="02040502050405020303" pitchFamily="18" charset="0"/>
              </a:rPr>
              <a:t>Be Like Paul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000" dirty="0">
                <a:latin typeface="Georgia" panose="02040502050405020303" pitchFamily="18" charset="0"/>
              </a:rPr>
              <a:t>Be a Good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92042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2777" y="1810139"/>
            <a:ext cx="6545424" cy="481459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Georgia Pro Cond Light" panose="02040306050405020303" pitchFamily="18" charset="0"/>
              </a:rPr>
              <a:t>“Brethren, join in following my example, and note those who so walk, as you have us for a pattern.”</a:t>
            </a:r>
          </a:p>
          <a:p>
            <a:r>
              <a:rPr lang="en-US" sz="32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>
            <a:normAutofit/>
          </a:bodyPr>
          <a:lstStyle/>
          <a:p>
            <a:r>
              <a:rPr lang="en-US" sz="4800" b="1" dirty="0"/>
              <a:t>Learned To Be Content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838" y="1828797"/>
            <a:ext cx="6855575" cy="3340363"/>
          </a:xfrm>
        </p:spPr>
        <p:txBody>
          <a:bodyPr>
            <a:normAutofit/>
          </a:bodyPr>
          <a:lstStyle/>
          <a:p>
            <a:r>
              <a:rPr lang="en-US" sz="2800" b="1" dirty="0"/>
              <a:t>Phil. 4:10-13</a:t>
            </a:r>
          </a:p>
          <a:p>
            <a:r>
              <a:rPr lang="en-US" sz="2800" b="1" dirty="0"/>
              <a:t>Content - “happy enough with what one has or is; not desiring something more or different”</a:t>
            </a:r>
          </a:p>
          <a:p>
            <a:r>
              <a:rPr lang="en-US" sz="2800" b="1" dirty="0"/>
              <a:t>Prov. 30:7-9;  1 Tim. 6:6-7;  Heb. 13:5-6</a:t>
            </a:r>
          </a:p>
        </p:txBody>
      </p:sp>
    </p:spTree>
    <p:extLst>
      <p:ext uri="{BB962C8B-B14F-4D97-AF65-F5344CB8AC3E}">
        <p14:creationId xmlns:p14="http://schemas.microsoft.com/office/powerpoint/2010/main" val="15245119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>
            <a:normAutofit/>
          </a:bodyPr>
          <a:lstStyle/>
          <a:p>
            <a:r>
              <a:rPr lang="en-US" sz="4800" b="1" dirty="0"/>
              <a:t>Pressed 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838" y="1828797"/>
            <a:ext cx="6855575" cy="31630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Himself</a:t>
            </a:r>
            <a:endParaRPr lang="en-US" sz="2800" b="1" dirty="0"/>
          </a:p>
          <a:p>
            <a:pPr lvl="1"/>
            <a:r>
              <a:rPr lang="en-US" sz="2800" b="1" dirty="0"/>
              <a:t>Phil. 3:7-14</a:t>
            </a:r>
          </a:p>
        </p:txBody>
      </p:sp>
    </p:spTree>
    <p:extLst>
      <p:ext uri="{BB962C8B-B14F-4D97-AF65-F5344CB8AC3E}">
        <p14:creationId xmlns:p14="http://schemas.microsoft.com/office/powerpoint/2010/main" val="2565827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>
            <a:normAutofit/>
          </a:bodyPr>
          <a:lstStyle/>
          <a:p>
            <a:r>
              <a:rPr lang="en-US" sz="4800" b="1" dirty="0"/>
              <a:t>Pressed 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838" y="1828797"/>
            <a:ext cx="6855575" cy="41334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Others</a:t>
            </a:r>
            <a:endParaRPr lang="en-US" sz="2800" b="1" dirty="0"/>
          </a:p>
          <a:p>
            <a:pPr lvl="1"/>
            <a:r>
              <a:rPr lang="en-US" sz="2800" b="1" dirty="0"/>
              <a:t>Praying for them (Phil. 1:3-4)</a:t>
            </a:r>
          </a:p>
          <a:p>
            <a:pPr lvl="1"/>
            <a:r>
              <a:rPr lang="en-US" sz="2800" b="1" dirty="0"/>
              <a:t>For their spiritual growth (vs. 9-11)</a:t>
            </a:r>
          </a:p>
          <a:p>
            <a:pPr lvl="1"/>
            <a:r>
              <a:rPr lang="en-US" sz="2800" b="1" dirty="0"/>
              <a:t>For their unity and work (vs. 27-28)</a:t>
            </a:r>
          </a:p>
        </p:txBody>
      </p:sp>
    </p:spTree>
    <p:extLst>
      <p:ext uri="{BB962C8B-B14F-4D97-AF65-F5344CB8AC3E}">
        <p14:creationId xmlns:p14="http://schemas.microsoft.com/office/powerpoint/2010/main" val="358149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>
            <a:normAutofit/>
          </a:bodyPr>
          <a:lstStyle/>
          <a:p>
            <a:r>
              <a:rPr lang="en-US" sz="4800" b="1" dirty="0"/>
              <a:t>Pressed 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838" y="1828797"/>
            <a:ext cx="6855575" cy="41334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Christ</a:t>
            </a:r>
            <a:endParaRPr lang="en-US" sz="2800" b="1" dirty="0"/>
          </a:p>
          <a:p>
            <a:pPr lvl="1"/>
            <a:r>
              <a:rPr lang="en-US" sz="2800" b="1" dirty="0"/>
              <a:t>Christ is preached (Phil. 1:12-18)</a:t>
            </a:r>
          </a:p>
          <a:p>
            <a:pPr lvl="1"/>
            <a:r>
              <a:rPr lang="en-US" sz="2800" b="1" dirty="0"/>
              <a:t>Christ is glorified (v. 20)</a:t>
            </a:r>
          </a:p>
          <a:p>
            <a:pPr lvl="1"/>
            <a:r>
              <a:rPr lang="en-US" sz="2800" b="1" dirty="0"/>
              <a:t>He will be with Christ (v. 23)</a:t>
            </a:r>
          </a:p>
        </p:txBody>
      </p:sp>
    </p:spTree>
    <p:extLst>
      <p:ext uri="{BB962C8B-B14F-4D97-AF65-F5344CB8AC3E}">
        <p14:creationId xmlns:p14="http://schemas.microsoft.com/office/powerpoint/2010/main" val="193912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Paul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86" y="1884780"/>
            <a:ext cx="6186196" cy="3088436"/>
          </a:xfrm>
        </p:spPr>
        <p:txBody>
          <a:bodyPr>
            <a:normAutofit/>
          </a:bodyPr>
          <a:lstStyle/>
          <a:p>
            <a:r>
              <a:rPr lang="en-US" sz="2800" b="1" dirty="0"/>
              <a:t>He learned to be content with physical things. </a:t>
            </a:r>
          </a:p>
          <a:p>
            <a:r>
              <a:rPr lang="en-US" sz="2800" b="1" dirty="0"/>
              <a:t>He reached forward and pressed on regarding spiritual things. </a:t>
            </a:r>
          </a:p>
        </p:txBody>
      </p:sp>
    </p:spTree>
    <p:extLst>
      <p:ext uri="{BB962C8B-B14F-4D97-AF65-F5344CB8AC3E}">
        <p14:creationId xmlns:p14="http://schemas.microsoft.com/office/powerpoint/2010/main" val="2823266117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6591</TotalTime>
  <Words>186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Corbel</vt:lpstr>
      <vt:lpstr>Georgia</vt:lpstr>
      <vt:lpstr>Georgia Pro Cond Light</vt:lpstr>
      <vt:lpstr>Wingdings 3</vt:lpstr>
      <vt:lpstr>2_Ion Boardroom</vt:lpstr>
      <vt:lpstr>1_Office Theme</vt:lpstr>
      <vt:lpstr>Parallax</vt:lpstr>
      <vt:lpstr>PowerPoint Presentation</vt:lpstr>
      <vt:lpstr>Be Like Paul Be a Good Example</vt:lpstr>
      <vt:lpstr>PowerPoint Presentation</vt:lpstr>
      <vt:lpstr>Learned To Be Content</vt:lpstr>
      <vt:lpstr>Pressed On</vt:lpstr>
      <vt:lpstr>Pressed On</vt:lpstr>
      <vt:lpstr>Pressed On</vt:lpstr>
      <vt:lpstr>Be Like Paul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276</cp:revision>
  <dcterms:created xsi:type="dcterms:W3CDTF">2008-03-16T18:22:36Z</dcterms:created>
  <dcterms:modified xsi:type="dcterms:W3CDTF">2024-09-08T17:05:34Z</dcterms:modified>
</cp:coreProperties>
</file>