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3" autoAdjust="0"/>
    <p:restoredTop sz="86325" autoAdjust="0"/>
  </p:normalViewPr>
  <p:slideViewPr>
    <p:cSldViewPr>
      <p:cViewPr varScale="1">
        <p:scale>
          <a:sx n="66" d="100"/>
          <a:sy n="66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04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8574-3B2B-4851-9ECD-BCFA136E4230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24EA-880A-4869-B4AA-B28822B2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5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8574-3B2B-4851-9ECD-BCFA136E4230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24EA-880A-4869-B4AA-B28822B2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3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8574-3B2B-4851-9ECD-BCFA136E4230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24EA-880A-4869-B4AA-B28822B2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1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8574-3B2B-4851-9ECD-BCFA136E4230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24EA-880A-4869-B4AA-B28822B2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2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8574-3B2B-4851-9ECD-BCFA136E4230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24EA-880A-4869-B4AA-B28822B2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2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8574-3B2B-4851-9ECD-BCFA136E4230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24EA-880A-4869-B4AA-B28822B2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8574-3B2B-4851-9ECD-BCFA136E4230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24EA-880A-4869-B4AA-B28822B2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2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8574-3B2B-4851-9ECD-BCFA136E4230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24EA-880A-4869-B4AA-B28822B2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7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8574-3B2B-4851-9ECD-BCFA136E4230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24EA-880A-4869-B4AA-B28822B2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7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8574-3B2B-4851-9ECD-BCFA136E4230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24EA-880A-4869-B4AA-B28822B2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8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8574-3B2B-4851-9ECD-BCFA136E4230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24EA-880A-4869-B4AA-B28822B2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0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8574-3B2B-4851-9ECD-BCFA136E4230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24EA-880A-4869-B4AA-B28822B2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1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D5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F6C382E-6FCF-7B96-9E94-93516AB09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49677"/>
            <a:ext cx="9144000" cy="39083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F124D8F-F18A-FF35-762F-B87A1A341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Rockwell" panose="02060603020205020403" pitchFamily="18" charset="0"/>
              </a:rPr>
              <a:t>Miracles of Jesus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67E8C9-B01C-7885-052B-55B09EC64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9144000" cy="435133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Rockwell" panose="02060603020205020403" pitchFamily="18" charset="0"/>
              </a:rPr>
              <a:t>Water to Wine </a:t>
            </a:r>
            <a:r>
              <a:rPr lang="en-US" sz="3600" dirty="0">
                <a:latin typeface="Rockwell" panose="02060603020205020403" pitchFamily="18" charset="0"/>
              </a:rPr>
              <a:t>– Hanley Davis</a:t>
            </a:r>
          </a:p>
          <a:p>
            <a:r>
              <a:rPr lang="en-US" sz="3600" b="1" dirty="0">
                <a:latin typeface="Rockwell" panose="02060603020205020403" pitchFamily="18" charset="0"/>
              </a:rPr>
              <a:t>Walking on Water </a:t>
            </a:r>
            <a:r>
              <a:rPr lang="en-US" sz="3600" dirty="0">
                <a:latin typeface="Rockwell" panose="02060603020205020403" pitchFamily="18" charset="0"/>
              </a:rPr>
              <a:t>– Aiden Reeder</a:t>
            </a:r>
          </a:p>
          <a:p>
            <a:r>
              <a:rPr lang="en-US" sz="3600" b="1" dirty="0">
                <a:latin typeface="Rockwell" panose="02060603020205020403" pitchFamily="18" charset="0"/>
              </a:rPr>
              <a:t>Feeding the 5000 </a:t>
            </a:r>
            <a:r>
              <a:rPr lang="en-US" sz="3600" dirty="0">
                <a:latin typeface="Rockwell" panose="02060603020205020403" pitchFamily="18" charset="0"/>
              </a:rPr>
              <a:t>– Micah Blackaby</a:t>
            </a:r>
          </a:p>
          <a:p>
            <a:r>
              <a:rPr lang="en-US" sz="3600" b="1" dirty="0">
                <a:latin typeface="Rockwell" panose="02060603020205020403" pitchFamily="18" charset="0"/>
              </a:rPr>
              <a:t>Raising of Lazarus </a:t>
            </a:r>
            <a:r>
              <a:rPr lang="en-US" sz="3600" dirty="0">
                <a:latin typeface="Rockwell" panose="02060603020205020403" pitchFamily="18" charset="0"/>
              </a:rPr>
              <a:t>– Mason Brenneman</a:t>
            </a:r>
          </a:p>
          <a:p>
            <a:r>
              <a:rPr lang="en-US" sz="3600" b="1" dirty="0">
                <a:latin typeface="Rockwell" panose="02060603020205020403" pitchFamily="18" charset="0"/>
              </a:rPr>
              <a:t>Healing the Blind </a:t>
            </a:r>
            <a:r>
              <a:rPr lang="en-US" sz="3600" dirty="0">
                <a:latin typeface="Rockwell" panose="02060603020205020403" pitchFamily="18" charset="0"/>
              </a:rPr>
              <a:t>– Gavin Thomas</a:t>
            </a:r>
          </a:p>
          <a:p>
            <a:r>
              <a:rPr lang="en-US" sz="3600" b="1" dirty="0">
                <a:latin typeface="Rockwell" panose="02060603020205020403" pitchFamily="18" charset="0"/>
              </a:rPr>
              <a:t>Closing Prayer </a:t>
            </a:r>
            <a:r>
              <a:rPr lang="en-US" sz="3600" dirty="0">
                <a:latin typeface="Rockwell" panose="02060603020205020403" pitchFamily="18" charset="0"/>
              </a:rPr>
              <a:t>– Kale Davis</a:t>
            </a:r>
          </a:p>
        </p:txBody>
      </p:sp>
    </p:spTree>
    <p:extLst>
      <p:ext uri="{BB962C8B-B14F-4D97-AF65-F5344CB8AC3E}">
        <p14:creationId xmlns:p14="http://schemas.microsoft.com/office/powerpoint/2010/main" val="172926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6582</TotalTime>
  <Words>38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Miracles of Jesus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278</cp:revision>
  <dcterms:created xsi:type="dcterms:W3CDTF">2008-03-16T18:22:36Z</dcterms:created>
  <dcterms:modified xsi:type="dcterms:W3CDTF">2024-06-09T20:32:02Z</dcterms:modified>
</cp:coreProperties>
</file>