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 id="2147483856" r:id="rId2"/>
  </p:sldMasterIdLst>
  <p:notesMasterIdLst>
    <p:notesMasterId r:id="rId18"/>
  </p:notesMasterIdLst>
  <p:sldIdLst>
    <p:sldId id="264" r:id="rId3"/>
    <p:sldId id="759" r:id="rId4"/>
    <p:sldId id="760" r:id="rId5"/>
    <p:sldId id="310" r:id="rId6"/>
    <p:sldId id="311" r:id="rId7"/>
    <p:sldId id="312" r:id="rId8"/>
    <p:sldId id="313" r:id="rId9"/>
    <p:sldId id="314" r:id="rId10"/>
    <p:sldId id="315" r:id="rId11"/>
    <p:sldId id="316" r:id="rId12"/>
    <p:sldId id="317" r:id="rId13"/>
    <p:sldId id="318" r:id="rId14"/>
    <p:sldId id="319" r:id="rId15"/>
    <p:sldId id="320"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rvice" id="{3C64C86B-CB58-4823-BD8C-F68585D6F563}">
          <p14:sldIdLst/>
        </p14:section>
        <p14:section name="Song" id="{D8F5DF2E-0DD5-48CF-943A-FBF98F807EFB}">
          <p14:sldIdLst/>
        </p14:section>
        <p14:section name="Prayer" id="{785FF2CF-754D-491F-BE90-82FA25063A3E}">
          <p14:sldIdLst/>
        </p14:section>
        <p14:section name="Exhortation and Dismissal" id="{ABD5E9EE-E79A-42ED-AA6A-24EF3777B493}">
          <p14:sldIdLst>
            <p14:sldId id="264"/>
            <p14:sldId id="759"/>
            <p14:sldId id="760"/>
            <p14:sldId id="310"/>
            <p14:sldId id="311"/>
            <p14:sldId id="312"/>
            <p14:sldId id="313"/>
            <p14:sldId id="314"/>
            <p14:sldId id="315"/>
            <p14:sldId id="316"/>
            <p14:sldId id="317"/>
            <p14:sldId id="318"/>
            <p14:sldId id="319"/>
            <p14:sldId id="320"/>
            <p14:sldId id="26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68" d="100"/>
          <a:sy n="68" d="100"/>
        </p:scale>
        <p:origin x="182"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4/14/2024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1" y="2222624"/>
            <a:ext cx="5917677" cy="2554758"/>
          </a:xfrm>
        </p:spPr>
        <p:txBody>
          <a:bodyPr anchor="b"/>
          <a:lstStyle>
            <a:lvl1pPr>
              <a:defRPr sz="480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bwMode="gray">
          <a:xfrm>
            <a:off x="866441" y="4777380"/>
            <a:ext cx="5917677"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7419" y="1824010"/>
            <a:ext cx="990599" cy="240258"/>
          </a:xfrm>
        </p:spPr>
        <p:txBody>
          <a:bodyPr/>
          <a:lstStyle>
            <a:lvl1pPr algn="l">
              <a:defRPr sz="900" b="0" i="0">
                <a:solidFill>
                  <a:schemeClr val="bg1"/>
                </a:solidFill>
              </a:defRPr>
            </a:lvl1pPr>
          </a:lstStyle>
          <a:p>
            <a:fld id="{94EBEC99-BF0C-402D-B97E-F8E1AF59CFF3}" type="datetimeFigureOut">
              <a:rPr lang="en-US" smtClean="0"/>
              <a:t>4/14/2024</a:t>
            </a:fld>
            <a:endParaRPr lang="en-US"/>
          </a:p>
        </p:txBody>
      </p:sp>
      <p:sp>
        <p:nvSpPr>
          <p:cNvPr id="5" name="Footer Placeholder 4"/>
          <p:cNvSpPr>
            <a:spLocks noGrp="1"/>
          </p:cNvSpPr>
          <p:nvPr>
            <p:ph type="ftr" sz="quarter" idx="11"/>
          </p:nvPr>
        </p:nvSpPr>
        <p:spPr bwMode="gray">
          <a:xfrm rot="5400000">
            <a:off x="6246568" y="3264407"/>
            <a:ext cx="3859795" cy="228659"/>
          </a:xfrm>
        </p:spPr>
        <p:txBody>
          <a:bodyPr/>
          <a:lstStyle>
            <a:lvl1pPr>
              <a:defRPr sz="900" b="0" i="0">
                <a:solidFill>
                  <a:schemeClr val="bg1"/>
                </a:solidFill>
              </a:defRPr>
            </a:lvl1pPr>
          </a:lstStyle>
          <a:p>
            <a:endParaRPr lang="en-US"/>
          </a:p>
        </p:txBody>
      </p:sp>
      <p:sp>
        <p:nvSpPr>
          <p:cNvPr id="12" name="Rectangle 11"/>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9"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633173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Rectangle 14"/>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3" y="4961453"/>
            <a:ext cx="6422002"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3" y="5528191"/>
            <a:ext cx="6422003"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20" name="Rectangle 19"/>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812537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Rectangle 17"/>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13"/>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2"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927101"/>
            <a:ext cx="6422004" cy="1692720"/>
          </a:xfrm>
        </p:spPr>
        <p:txBody>
          <a:bodyPr/>
          <a:lstStyle>
            <a:lvl1pPr>
              <a:defRPr sz="3600"/>
            </a:lvl1pPr>
          </a:lstStyle>
          <a:p>
            <a:r>
              <a:rPr lang="en-US"/>
              <a:t>Click to edit Master title style</a:t>
            </a:r>
            <a:endParaRPr lang="en-US" dirty="0"/>
          </a:p>
        </p:txBody>
      </p:sp>
      <p:sp>
        <p:nvSpPr>
          <p:cNvPr id="15" name="Text Placeholder 3"/>
          <p:cNvSpPr>
            <a:spLocks noGrp="1"/>
          </p:cNvSpPr>
          <p:nvPr>
            <p:ph type="body" sz="half" idx="13"/>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04255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2266" y="-2022"/>
            <a:ext cx="9146266" cy="6861037"/>
            <a:chOff x="-2266" y="-2022"/>
            <a:chExt cx="9146266" cy="6861037"/>
          </a:xfrm>
        </p:grpSpPr>
        <p:sp>
          <p:nvSpPr>
            <p:cNvPr id="14" name="Rectangle 13"/>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12"/>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3"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11" name="TextBox 10"/>
          <p:cNvSpPr txBox="1"/>
          <p:nvPr/>
        </p:nvSpPr>
        <p:spPr bwMode="gray">
          <a:xfrm>
            <a:off x="7033421" y="2893960"/>
            <a:ext cx="679240"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10" name="TextBox 9"/>
          <p:cNvSpPr txBox="1"/>
          <p:nvPr/>
        </p:nvSpPr>
        <p:spPr bwMode="gray">
          <a:xfrm>
            <a:off x="625840" y="590998"/>
            <a:ext cx="601591" cy="1323439"/>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8000" dirty="0">
                <a:solidFill>
                  <a:schemeClr val="tx2">
                    <a:lumMod val="40000"/>
                    <a:lumOff val="60000"/>
                  </a:schemeClr>
                </a:solidFill>
              </a:rPr>
              <a:t>“</a:t>
            </a:r>
          </a:p>
        </p:txBody>
      </p:sp>
      <p:sp>
        <p:nvSpPr>
          <p:cNvPr id="2" name="Title 1"/>
          <p:cNvSpPr>
            <a:spLocks noGrp="1"/>
          </p:cNvSpPr>
          <p:nvPr>
            <p:ph type="title"/>
          </p:nvPr>
        </p:nvSpPr>
        <p:spPr>
          <a:xfrm>
            <a:off x="1110763" y="914400"/>
            <a:ext cx="6177681" cy="28846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9" y="3809278"/>
            <a:ext cx="5646142" cy="333113"/>
          </a:xfrm>
        </p:spPr>
        <p:txBody>
          <a:bodyPr>
            <a:normAutofit/>
          </a:bodyPr>
          <a:lstStyle>
            <a:lvl1pPr marL="0" indent="0">
              <a:buNone/>
              <a:defRPr lang="en-US" sz="1400" b="0" i="0" kern="1200" cap="small" dirty="0">
                <a:solidFill>
                  <a:schemeClr val="tx2">
                    <a:lumMod val="40000"/>
                    <a:lumOff val="6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78870" y="5000815"/>
            <a:ext cx="6422005" cy="101817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22" name="Rectangle 21"/>
          <p:cNvSpPr/>
          <p:nvPr/>
        </p:nvSpPr>
        <p:spPr>
          <a:xfrm>
            <a:off x="7745644" y="-7177"/>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129117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2266" y="-2022"/>
            <a:ext cx="9146266" cy="6861037"/>
            <a:chOff x="-2266" y="-2022"/>
            <a:chExt cx="9146266" cy="6861037"/>
          </a:xfrm>
        </p:grpSpPr>
        <p:sp>
          <p:nvSpPr>
            <p:cNvPr id="10" name="Rectangle 9"/>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2057400"/>
            <a:ext cx="6422004"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159399"/>
            <a:ext cx="6422004"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11" name="Rectangle 10"/>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976912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1"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2"/>
            <a:ext cx="2313431"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8471" y="2485332"/>
            <a:ext cx="232675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2"/>
            <a:ext cx="2326750" cy="288836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2489200"/>
            <a:ext cx="2313740"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3820" y="3147162"/>
            <a:ext cx="2313740" cy="287771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8710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EBEC99-BF0C-402D-B97E-F8E1AF59CFF3}" type="datetimeFigureOut">
              <a:rPr lang="en-US" smtClean="0"/>
              <a:t>4/14/2024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4223323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1" y="927101"/>
            <a:ext cx="6423592" cy="709864"/>
          </a:xfrm>
        </p:spPr>
        <p:txBody>
          <a:bodyPr anchor="ct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80390" y="4179595"/>
            <a:ext cx="2295329" cy="657961"/>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021261" y="2489200"/>
            <a:ext cx="2012937"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48208"/>
            <a:ext cx="2309279" cy="1176672"/>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30434" y="4179594"/>
            <a:ext cx="2291674" cy="657962"/>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16"/>
          </p:nvPr>
        </p:nvSpPr>
        <p:spPr>
          <a:xfrm>
            <a:off x="3550622" y="2486834"/>
            <a:ext cx="2025182" cy="144970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04318" y="4848209"/>
            <a:ext cx="2317790" cy="1188374"/>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63820" y="4166523"/>
            <a:ext cx="2304671" cy="681684"/>
          </a:xfrm>
        </p:spPr>
        <p:txBody>
          <a:bodyPr anchor="b">
            <a:noAutofit/>
          </a:bodyPr>
          <a:lstStyle>
            <a:lvl1pPr marL="0" indent="0">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17"/>
          </p:nvPr>
        </p:nvSpPr>
        <p:spPr>
          <a:xfrm>
            <a:off x="6104946" y="2489200"/>
            <a:ext cx="2018838"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63820" y="4848209"/>
            <a:ext cx="2304671" cy="1189427"/>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441" y="2489200"/>
            <a:ext cx="0" cy="3535679"/>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622" y="2489200"/>
            <a:ext cx="0" cy="3548436"/>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4EBEC99-BF0C-402D-B97E-F8E1AF59CFF3}" type="datetimeFigureOut">
              <a:rPr lang="en-US" smtClean="0"/>
              <a:t>4/14/2024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4609297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1"/>
          <p:cNvSpPr>
            <a:spLocks noGrp="1"/>
          </p:cNvSpPr>
          <p:nvPr>
            <p:ph type="title"/>
          </p:nvPr>
        </p:nvSpPr>
        <p:spPr>
          <a:xfrm>
            <a:off x="864852" y="921453"/>
            <a:ext cx="6423592" cy="715512"/>
          </a:xfrm>
        </p:spPr>
        <p:txBody>
          <a:bodyPr anchor="ctr"/>
          <a:lstStyle>
            <a:lvl1pPr>
              <a:defRPr sz="32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126438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0" name="Group 9"/>
          <p:cNvGrpSpPr/>
          <p:nvPr/>
        </p:nvGrpSpPr>
        <p:grpSpPr>
          <a:xfrm>
            <a:off x="-2266" y="-2022"/>
            <a:ext cx="9146266" cy="6861037"/>
            <a:chOff x="-2266" y="-2022"/>
            <a:chExt cx="9146266" cy="6861037"/>
          </a:xfrm>
        </p:grpSpPr>
        <p:sp>
          <p:nvSpPr>
            <p:cNvPr id="11" name="Rectangle 1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7"/>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Vertical Title 1"/>
          <p:cNvSpPr>
            <a:spLocks noGrp="1"/>
          </p:cNvSpPr>
          <p:nvPr>
            <p:ph type="title" orient="vert"/>
          </p:nvPr>
        </p:nvSpPr>
        <p:spPr>
          <a:xfrm>
            <a:off x="6168970" y="1447799"/>
            <a:ext cx="1119474" cy="4571999"/>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440" y="1447799"/>
            <a:ext cx="4417234"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4507"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712364" y="295730"/>
            <a:ext cx="738909"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686312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222621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301600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EBEC99-BF0C-402D-B97E-F8E1AF59CFF3}"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18"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5127418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7701075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10DA54-8C00-45E6-9241-EBD0FA0C830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0183824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10DA54-8C00-45E6-9241-EBD0FA0C8304}" type="datetimeFigureOut">
              <a:rPr lang="en-US" smtClean="0"/>
              <a:t>4/14/2024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104787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10DA54-8C00-45E6-9241-EBD0FA0C8304}" type="datetimeFigureOut">
              <a:rPr lang="en-US" smtClean="0"/>
              <a:t>4/14/2024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3954970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10DA54-8C00-45E6-9241-EBD0FA0C8304}" type="datetimeFigureOut">
              <a:rPr lang="en-US" smtClean="0"/>
              <a:t>4/14/2024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9046112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10DA54-8C00-45E6-9241-EBD0FA0C830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1892928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10DA54-8C00-45E6-9241-EBD0FA0C8304}"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231435733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2403958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10DA54-8C00-45E6-9241-EBD0FA0C8304}"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69ACE7-ACD4-4B25-A5AC-4BE3A30104D6}" type="slidenum">
              <a:rPr lang="en-US" smtClean="0"/>
              <a:t>‹#›</a:t>
            </a:fld>
            <a:endParaRPr lang="en-US"/>
          </a:p>
        </p:txBody>
      </p:sp>
    </p:spTree>
    <p:extLst>
      <p:ext uri="{BB962C8B-B14F-4D97-AF65-F5344CB8AC3E}">
        <p14:creationId xmlns:p14="http://schemas.microsoft.com/office/powerpoint/2010/main" val="369269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2" name="Rectangle 11"/>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hasCustomPrompt="1"/>
          </p:nvPr>
        </p:nvSpPr>
        <p:spPr>
          <a:xfrm>
            <a:off x="866443" y="2257588"/>
            <a:ext cx="3101763" cy="3020343"/>
          </a:xfrm>
        </p:spPr>
        <p:txBody>
          <a:bodyPr anchor="ctr"/>
          <a:lstStyle>
            <a:lvl1pPr algn="l">
              <a:defRPr sz="3200" b="0" cap="none"/>
            </a:lvl1pPr>
          </a:lstStyle>
          <a:p>
            <a:r>
              <a:rPr lang="en-US" dirty="0"/>
              <a:t>Click to edit Master title style</a:t>
            </a:r>
            <a:br>
              <a:rPr lang="en-US" dirty="0"/>
            </a:br>
            <a:r>
              <a:rPr lang="en-US" dirty="0"/>
              <a:t>third</a:t>
            </a:r>
          </a:p>
        </p:txBody>
      </p:sp>
      <p:sp>
        <p:nvSpPr>
          <p:cNvPr id="3" name="Text Placeholder 2"/>
          <p:cNvSpPr>
            <a:spLocks noGrp="1"/>
          </p:cNvSpPr>
          <p:nvPr>
            <p:ph type="body" idx="1"/>
          </p:nvPr>
        </p:nvSpPr>
        <p:spPr>
          <a:xfrm>
            <a:off x="5119261" y="2257267"/>
            <a:ext cx="3054653" cy="3020345"/>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EBEC99-BF0C-402D-B97E-F8E1AF59CFF3}" type="datetimeFigureOut">
              <a:rPr lang="en-US" smtClean="0"/>
              <a:t>4/14/2024</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7745644" y="39"/>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45329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66440" y="2489199"/>
            <a:ext cx="3636979" cy="353060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0" y="2489199"/>
            <a:ext cx="3636981" cy="35532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EBEC99-BF0C-402D-B97E-F8E1AF59CFF3}"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11"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41270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3636979"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1" y="3248040"/>
            <a:ext cx="3636978" cy="277176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0" y="2488750"/>
            <a:ext cx="3636980" cy="75929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8040"/>
            <a:ext cx="3636980" cy="277390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EBEC99-BF0C-402D-B97E-F8E1AF59CFF3}" type="datetimeFigureOut">
              <a:rPr lang="en-US" smtClean="0"/>
              <a:t>4/14/2024</a:t>
            </a:fld>
            <a:endParaRPr lang="en-US"/>
          </a:p>
        </p:txBody>
      </p:sp>
      <p:sp>
        <p:nvSpPr>
          <p:cNvPr id="8" name="Footer Placeholder 7"/>
          <p:cNvSpPr>
            <a:spLocks noGrp="1"/>
          </p:cNvSpPr>
          <p:nvPr>
            <p:ph type="ftr" sz="quarter" idx="11"/>
          </p:nvPr>
        </p:nvSpPr>
        <p:spPr/>
        <p:txBody>
          <a:bodyPr/>
          <a:lstStyle/>
          <a:p>
            <a:endParaRPr lang="en-US"/>
          </a:p>
        </p:txBody>
      </p:sp>
      <p:sp>
        <p:nvSpPr>
          <p:cNvPr id="13"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425598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EBEC99-BF0C-402D-B97E-F8E1AF59CFF3}" type="datetimeFigureOut">
              <a:rPr lang="en-US" smtClean="0"/>
              <a:t>4/14/2024</a:t>
            </a:fld>
            <a:endParaRPr lang="en-US"/>
          </a:p>
        </p:txBody>
      </p:sp>
      <p:sp>
        <p:nvSpPr>
          <p:cNvPr id="4" name="Footer Placeholder 3"/>
          <p:cNvSpPr>
            <a:spLocks noGrp="1"/>
          </p:cNvSpPr>
          <p:nvPr>
            <p:ph type="ftr" sz="quarter" idx="11"/>
          </p:nvPr>
        </p:nvSpPr>
        <p:spPr/>
        <p:txBody>
          <a:bodyPr/>
          <a:lstStyle/>
          <a:p>
            <a:endParaRPr lang="en-US"/>
          </a:p>
        </p:txBody>
      </p:sp>
      <p:sp>
        <p:nvSpPr>
          <p:cNvPr id="10"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36969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BEC99-BF0C-402D-B97E-F8E1AF59CFF3}" type="datetimeFigureOut">
              <a:rPr lang="en-US" smtClean="0"/>
              <a:t>4/14/2024</a:t>
            </a:fld>
            <a:endParaRPr lang="en-US"/>
          </a:p>
        </p:txBody>
      </p:sp>
      <p:sp>
        <p:nvSpPr>
          <p:cNvPr id="3" name="Footer Placeholder 2"/>
          <p:cNvSpPr>
            <a:spLocks noGrp="1"/>
          </p:cNvSpPr>
          <p:nvPr>
            <p:ph type="ftr" sz="quarter" idx="11"/>
          </p:nvPr>
        </p:nvSpPr>
        <p:spPr/>
        <p:txBody>
          <a:bodyPr/>
          <a:lstStyle/>
          <a:p>
            <a:endParaRPr lang="en-US"/>
          </a:p>
        </p:txBody>
      </p:sp>
      <p:sp>
        <p:nvSpPr>
          <p:cNvPr id="11" name="Rectangle 10"/>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885133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13" name="Rectangle 12"/>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0"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52881"/>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0" y="3086845"/>
            <a:ext cx="2712590" cy="2938036"/>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19" name="Rectangle 18"/>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666352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7" name="Group 6"/>
          <p:cNvGrpSpPr/>
          <p:nvPr/>
        </p:nvGrpSpPr>
        <p:grpSpPr>
          <a:xfrm>
            <a:off x="-2266" y="-2022"/>
            <a:ext cx="9146266" cy="6861037"/>
            <a:chOff x="-2266" y="-2022"/>
            <a:chExt cx="9146266" cy="6861037"/>
          </a:xfrm>
        </p:grpSpPr>
        <p:sp>
          <p:nvSpPr>
            <p:cNvPr id="21" name="Rectangle 20"/>
            <p:cNvSpPr/>
            <p:nvPr/>
          </p:nvSpPr>
          <p:spPr>
            <a:xfrm>
              <a:off x="0" y="0"/>
              <a:ext cx="9144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6" name="Oval 2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8"/>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51591" y="1343112"/>
            <a:ext cx="3001938" cy="1613085"/>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51592" y="3086100"/>
            <a:ext cx="3001938" cy="24511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EBEC99-BF0C-402D-B97E-F8E1AF59CFF3}" type="datetimeFigureOut">
              <a:rPr lang="en-US" smtClean="0"/>
              <a:t>4/14/2024</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7745644" y="-1404"/>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7678616" y="295730"/>
            <a:ext cx="791308" cy="767687"/>
          </a:xfrm>
          <a:prstGeom prst="rect">
            <a:avLst/>
          </a:prstGeom>
        </p:spPr>
        <p:txBody>
          <a:bodyPr/>
          <a:lstStyle>
            <a:lvl1pPr algn="ctr">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1194034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2266" y="-2022"/>
            <a:ext cx="9146266" cy="6861037"/>
            <a:chOff x="-2266" y="-2022"/>
            <a:chExt cx="9146266" cy="6861037"/>
          </a:xfrm>
        </p:grpSpPr>
        <p:sp>
          <p:nvSpPr>
            <p:cNvPr id="19" name="Rectangle 18"/>
            <p:cNvSpPr/>
            <p:nvPr/>
          </p:nvSpPr>
          <p:spPr>
            <a:xfrm>
              <a:off x="0" y="0"/>
              <a:ext cx="9144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rcRect/>
              <a:stretch>
                <a:fillRect l="-16667" r="-16667"/>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2022"/>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2266"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6841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8"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6" name="Freeform 25"/>
            <p:cNvSpPr/>
            <p:nvPr/>
          </p:nvSpPr>
          <p:spPr bwMode="gray">
            <a:xfrm>
              <a:off x="485023" y="1856958"/>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7" name="Freeform 5"/>
            <p:cNvSpPr>
              <a:spLocks noEditPoints="1"/>
            </p:cNvSpPr>
            <p:nvPr/>
          </p:nvSpPr>
          <p:spPr bwMode="gray">
            <a:xfrm>
              <a:off x="0" y="508"/>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1"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441" y="2489201"/>
            <a:ext cx="6345260" cy="35305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60111" y="6377097"/>
            <a:ext cx="990599" cy="228659"/>
          </a:xfrm>
          <a:prstGeom prst="rect">
            <a:avLst/>
          </a:prstGeom>
        </p:spPr>
        <p:txBody>
          <a:bodyPr vert="horz" lIns="91440" tIns="45720" rIns="91440" bIns="45720" rtlCol="0" anchor="t" anchorCtr="0"/>
          <a:lstStyle>
            <a:lvl1pPr algn="r">
              <a:defRPr sz="900" b="1" i="0">
                <a:solidFill>
                  <a:schemeClr val="accent1"/>
                </a:solidFill>
              </a:defRPr>
            </a:lvl1pPr>
          </a:lstStyle>
          <a:p>
            <a:fld id="{94EBEC99-BF0C-402D-B97E-F8E1AF59CFF3}" type="datetimeFigureOut">
              <a:rPr lang="en-US" smtClean="0"/>
              <a:t>4/14/2024</a:t>
            </a:fld>
            <a:endParaRPr lang="en-US"/>
          </a:p>
        </p:txBody>
      </p:sp>
      <p:sp>
        <p:nvSpPr>
          <p:cNvPr id="5" name="Footer Placeholder 4"/>
          <p:cNvSpPr>
            <a:spLocks noGrp="1"/>
          </p:cNvSpPr>
          <p:nvPr>
            <p:ph type="ftr" sz="quarter" idx="3"/>
          </p:nvPr>
        </p:nvSpPr>
        <p:spPr>
          <a:xfrm>
            <a:off x="590842" y="6373195"/>
            <a:ext cx="3859795" cy="228659"/>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9" name="Rectangle 2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3"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881DCC3F-1DDB-47CB-B47B-795CEAAAEDF4}" type="slidenum">
              <a:rPr lang="en-US" smtClean="0"/>
              <a:t>‹#›</a:t>
            </a:fld>
            <a:endParaRPr lang="en-US"/>
          </a:p>
        </p:txBody>
      </p:sp>
    </p:spTree>
    <p:extLst>
      <p:ext uri="{BB962C8B-B14F-4D97-AF65-F5344CB8AC3E}">
        <p14:creationId xmlns:p14="http://schemas.microsoft.com/office/powerpoint/2010/main" val="2929783391"/>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 id="2147483848" r:id="rId12"/>
    <p:sldLayoutId id="2147483849" r:id="rId13"/>
    <p:sldLayoutId id="2147483850" r:id="rId14"/>
    <p:sldLayoutId id="2147483851" r:id="rId15"/>
    <p:sldLayoutId id="2147483852" r:id="rId16"/>
    <p:sldLayoutId id="2147483853"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B10DA54-8C00-45E6-9241-EBD0FA0C8304}" type="datetimeFigureOut">
              <a:rPr lang="en-US" smtClean="0"/>
              <a:t>4/14/2024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9ACE7-ACD4-4B25-A5AC-4BE3A30104D6}" type="slidenum">
              <a:rPr lang="en-US" smtClean="0"/>
              <a:t>‹#›</a:t>
            </a:fld>
            <a:endParaRPr lang="en-US"/>
          </a:p>
        </p:txBody>
      </p:sp>
    </p:spTree>
    <p:extLst>
      <p:ext uri="{BB962C8B-B14F-4D97-AF65-F5344CB8AC3E}">
        <p14:creationId xmlns:p14="http://schemas.microsoft.com/office/powerpoint/2010/main" val="3117688405"/>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FFC8CFA-2F49-5CDA-8EED-B0A78DE55999}"/>
              </a:ext>
            </a:extLst>
          </p:cNvPr>
          <p:cNvSpPr/>
          <p:nvPr/>
        </p:nvSpPr>
        <p:spPr>
          <a:xfrm>
            <a:off x="0" y="0"/>
            <a:ext cx="91440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15683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To the twelve tribes which are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scattered</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abroad: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0057B69C-EF49-CC0C-3F1C-BD65C0FF5D9C}"/>
              </a:ext>
            </a:extLst>
          </p:cNvPr>
          <p:cNvSpPr txBox="1"/>
          <p:nvPr/>
        </p:nvSpPr>
        <p:spPr>
          <a:xfrm>
            <a:off x="4566146" y="449777"/>
            <a:ext cx="465673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Addressed to:</a:t>
            </a:r>
            <a:endPar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p:txBody>
      </p:sp>
      <p:grpSp>
        <p:nvGrpSpPr>
          <p:cNvPr id="36" name="Group 4">
            <a:extLst>
              <a:ext uri="{FF2B5EF4-FFF2-40B4-BE49-F238E27FC236}">
                <a16:creationId xmlns:a16="http://schemas.microsoft.com/office/drawing/2014/main" id="{60EEE9BD-0AC8-902E-6FD5-9969462AF5AF}"/>
              </a:ext>
            </a:extLst>
          </p:cNvPr>
          <p:cNvGrpSpPr>
            <a:grpSpLocks/>
          </p:cNvGrpSpPr>
          <p:nvPr/>
        </p:nvGrpSpPr>
        <p:grpSpPr bwMode="auto">
          <a:xfrm>
            <a:off x="4599805" y="2517175"/>
            <a:ext cx="4520055" cy="3132544"/>
            <a:chOff x="24" y="40"/>
            <a:chExt cx="3432" cy="4662"/>
          </a:xfrm>
        </p:grpSpPr>
        <p:grpSp>
          <p:nvGrpSpPr>
            <p:cNvPr id="37" name="Group 5">
              <a:extLst>
                <a:ext uri="{FF2B5EF4-FFF2-40B4-BE49-F238E27FC236}">
                  <a16:creationId xmlns:a16="http://schemas.microsoft.com/office/drawing/2014/main" id="{33B0DD33-DBCA-2F5F-1CF1-28F22BF10C33}"/>
                </a:ext>
              </a:extLst>
            </p:cNvPr>
            <p:cNvGrpSpPr>
              <a:grpSpLocks/>
            </p:cNvGrpSpPr>
            <p:nvPr/>
          </p:nvGrpSpPr>
          <p:grpSpPr bwMode="auto">
            <a:xfrm>
              <a:off x="24" y="40"/>
              <a:ext cx="3432" cy="4662"/>
              <a:chOff x="528" y="1098"/>
              <a:chExt cx="4789" cy="3414"/>
            </a:xfrm>
          </p:grpSpPr>
          <p:grpSp>
            <p:nvGrpSpPr>
              <p:cNvPr id="39" name="Group 6">
                <a:extLst>
                  <a:ext uri="{FF2B5EF4-FFF2-40B4-BE49-F238E27FC236}">
                    <a16:creationId xmlns:a16="http://schemas.microsoft.com/office/drawing/2014/main" id="{46735E61-C374-F34F-B205-6B16B0336DDA}"/>
                  </a:ext>
                </a:extLst>
              </p:cNvPr>
              <p:cNvGrpSpPr>
                <a:grpSpLocks/>
              </p:cNvGrpSpPr>
              <p:nvPr/>
            </p:nvGrpSpPr>
            <p:grpSpPr bwMode="auto">
              <a:xfrm>
                <a:off x="528" y="1098"/>
                <a:ext cx="4789" cy="3414"/>
                <a:chOff x="328" y="481"/>
                <a:chExt cx="5229" cy="4022"/>
              </a:xfrm>
            </p:grpSpPr>
            <p:grpSp>
              <p:nvGrpSpPr>
                <p:cNvPr id="41" name="Group 7">
                  <a:extLst>
                    <a:ext uri="{FF2B5EF4-FFF2-40B4-BE49-F238E27FC236}">
                      <a16:creationId xmlns:a16="http://schemas.microsoft.com/office/drawing/2014/main" id="{79719260-DC4E-EF10-1462-C8129CB9C700}"/>
                    </a:ext>
                  </a:extLst>
                </p:cNvPr>
                <p:cNvGrpSpPr>
                  <a:grpSpLocks/>
                </p:cNvGrpSpPr>
                <p:nvPr/>
              </p:nvGrpSpPr>
              <p:grpSpPr bwMode="auto">
                <a:xfrm>
                  <a:off x="328" y="481"/>
                  <a:ext cx="5229" cy="4022"/>
                  <a:chOff x="328" y="481"/>
                  <a:chExt cx="5229" cy="4022"/>
                </a:xfrm>
              </p:grpSpPr>
              <p:sp>
                <p:nvSpPr>
                  <p:cNvPr id="43" name="Freeform 8">
                    <a:extLst>
                      <a:ext uri="{FF2B5EF4-FFF2-40B4-BE49-F238E27FC236}">
                        <a16:creationId xmlns:a16="http://schemas.microsoft.com/office/drawing/2014/main" id="{0E4338BF-6E7E-CA44-5522-CECEC3BD5063}"/>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4" name="Freeform 9">
                    <a:extLst>
                      <a:ext uri="{FF2B5EF4-FFF2-40B4-BE49-F238E27FC236}">
                        <a16:creationId xmlns:a16="http://schemas.microsoft.com/office/drawing/2014/main" id="{9FC9624F-BCC7-6464-D7B6-456399161AE4}"/>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5" name="Freeform 10">
                    <a:extLst>
                      <a:ext uri="{FF2B5EF4-FFF2-40B4-BE49-F238E27FC236}">
                        <a16:creationId xmlns:a16="http://schemas.microsoft.com/office/drawing/2014/main" id="{C5AB2CF4-3311-004A-A2CF-EB60A66D9F35}"/>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6" name="Freeform 11">
                    <a:extLst>
                      <a:ext uri="{FF2B5EF4-FFF2-40B4-BE49-F238E27FC236}">
                        <a16:creationId xmlns:a16="http://schemas.microsoft.com/office/drawing/2014/main" id="{3C2AE117-8F85-7B15-6F72-CDEFF50362BD}"/>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47" name="Freeform 12">
                    <a:extLst>
                      <a:ext uri="{FF2B5EF4-FFF2-40B4-BE49-F238E27FC236}">
                        <a16:creationId xmlns:a16="http://schemas.microsoft.com/office/drawing/2014/main" id="{1CBD9AF1-1A5F-FDC9-FEE4-170B915D7F42}"/>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48" name="Group 13">
                    <a:extLst>
                      <a:ext uri="{FF2B5EF4-FFF2-40B4-BE49-F238E27FC236}">
                        <a16:creationId xmlns:a16="http://schemas.microsoft.com/office/drawing/2014/main" id="{69755773-8075-E2D0-4626-2237C030A560}"/>
                      </a:ext>
                    </a:extLst>
                  </p:cNvPr>
                  <p:cNvGrpSpPr>
                    <a:grpSpLocks/>
                  </p:cNvGrpSpPr>
                  <p:nvPr/>
                </p:nvGrpSpPr>
                <p:grpSpPr bwMode="auto">
                  <a:xfrm>
                    <a:off x="469" y="481"/>
                    <a:ext cx="4931" cy="3697"/>
                    <a:chOff x="451" y="481"/>
                    <a:chExt cx="4931" cy="3697"/>
                  </a:xfrm>
                </p:grpSpPr>
                <p:sp>
                  <p:nvSpPr>
                    <p:cNvPr id="49" name="Freeform 14">
                      <a:extLst>
                        <a:ext uri="{FF2B5EF4-FFF2-40B4-BE49-F238E27FC236}">
                          <a16:creationId xmlns:a16="http://schemas.microsoft.com/office/drawing/2014/main" id="{1DCC318E-6072-EC29-DEE7-3B8BE79ECBBB}"/>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50" name="Line 15">
                      <a:extLst>
                        <a:ext uri="{FF2B5EF4-FFF2-40B4-BE49-F238E27FC236}">
                          <a16:creationId xmlns:a16="http://schemas.microsoft.com/office/drawing/2014/main" id="{A9023B81-D5D0-B5FB-F30E-F828B0E88A06}"/>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42" name="Line 16">
                  <a:extLst>
                    <a:ext uri="{FF2B5EF4-FFF2-40B4-BE49-F238E27FC236}">
                      <a16:creationId xmlns:a16="http://schemas.microsoft.com/office/drawing/2014/main" id="{2EBB8700-0AB8-917F-5610-D94B06920010}"/>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40" name="Text Box 17">
                <a:extLst>
                  <a:ext uri="{FF2B5EF4-FFF2-40B4-BE49-F238E27FC236}">
                    <a16:creationId xmlns:a16="http://schemas.microsoft.com/office/drawing/2014/main" id="{181C88E0-85B1-EED4-0D4A-A0D26F533DDC}"/>
                  </a:ext>
                </a:extLst>
              </p:cNvPr>
              <p:cNvSpPr txBox="1">
                <a:spLocks noChangeArrowheads="1"/>
              </p:cNvSpPr>
              <p:nvPr/>
            </p:nvSpPr>
            <p:spPr bwMode="auto">
              <a:xfrm>
                <a:off x="662" y="1101"/>
                <a:ext cx="4426" cy="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38" name="Rectangle 18">
              <a:extLst>
                <a:ext uri="{FF2B5EF4-FFF2-40B4-BE49-F238E27FC236}">
                  <a16:creationId xmlns:a16="http://schemas.microsoft.com/office/drawing/2014/main" id="{FD0EF03C-87E8-8536-4025-6DA41BDEE27B}"/>
                </a:ext>
              </a:extLst>
            </p:cNvPr>
            <p:cNvSpPr>
              <a:spLocks noChangeArrowheads="1"/>
            </p:cNvSpPr>
            <p:nvPr/>
          </p:nvSpPr>
          <p:spPr bwMode="auto">
            <a:xfrm>
              <a:off x="143" y="90"/>
              <a:ext cx="3294" cy="2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1 Peter 1:1 </a:t>
              </a: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NKJV </a:t>
              </a: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Peter, an apostle of Jesus Christ,                        To </a:t>
              </a:r>
              <a:r>
                <a:rPr kumimoji="0" lang="en-US" sz="1800" b="1"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the pilgrims of the </a:t>
              </a:r>
              <a:r>
                <a:rPr kumimoji="0" lang="en-US" sz="1800" b="1" i="0" u="sng" strike="noStrike" kern="100" cap="none" spc="0" normalizeH="0" baseline="0" noProof="0" dirty="0">
                  <a:ln>
                    <a:noFill/>
                  </a:ln>
                  <a:solidFill>
                    <a:srgbClr val="FF0000"/>
                  </a:solidFill>
                  <a:effectLst/>
                  <a:uLnTx/>
                  <a:uFillTx/>
                  <a:latin typeface="Arial" panose="020B0604020202020204" pitchFamily="34" charset="0"/>
                  <a:ea typeface="Aptos" panose="020B0004020202020204" pitchFamily="34" charset="0"/>
                  <a:cs typeface="Arial" panose="020B0604020202020204" pitchFamily="34" charset="0"/>
                </a:rPr>
                <a:t>Dispersion</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in Pontus, Galatia, Cappadocia, Asia, and Bithynia,</a:t>
              </a:r>
            </a:p>
          </p:txBody>
        </p:sp>
      </p:grpSp>
      <p:sp>
        <p:nvSpPr>
          <p:cNvPr id="51" name="TextBox 50">
            <a:extLst>
              <a:ext uri="{FF2B5EF4-FFF2-40B4-BE49-F238E27FC236}">
                <a16:creationId xmlns:a16="http://schemas.microsoft.com/office/drawing/2014/main" id="{E5F8A942-4F98-8FEC-2F43-C2BEBBAEDFDB}"/>
              </a:ext>
            </a:extLst>
          </p:cNvPr>
          <p:cNvSpPr txBox="1"/>
          <p:nvPr/>
        </p:nvSpPr>
        <p:spPr>
          <a:xfrm>
            <a:off x="4611580" y="802158"/>
            <a:ext cx="4611303" cy="175432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 interesting side note: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First Peter</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was addressed to, </a:t>
            </a:r>
            <a:r>
              <a:rPr kumimoji="0" lang="en-US" sz="18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the pilgrims of the </a:t>
            </a:r>
            <a:r>
              <a:rPr kumimoji="0" lang="en-US" sz="1800" b="1" i="0" u="none" strike="noStrike" kern="100" cap="none" spc="0" normalizeH="0" baseline="0" noProof="0" dirty="0">
                <a:ln>
                  <a:noFill/>
                </a:ln>
                <a:solidFill>
                  <a:srgbClr val="FF0000"/>
                </a:solidFill>
                <a:effectLst/>
                <a:uLnTx/>
                <a:uFillTx/>
                <a:latin typeface="Arial" panose="020B0604020202020204" pitchFamily="34" charset="0"/>
                <a:ea typeface="Aptos" panose="020B0004020202020204" pitchFamily="34" charset="0"/>
                <a:cs typeface="Times New Roman" panose="02020603050405020304" pitchFamily="18" charset="0"/>
              </a:rPr>
              <a:t>Dispersion</a:t>
            </a:r>
            <a:r>
              <a:rPr kumimoji="0" lang="en-US" sz="18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in a metaphorical use of the word;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First Peter</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was most likely addressed to          Gentile Christians </a:t>
            </a: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(cf. 1 Peter 2:10)</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2" name="TextBox 51">
            <a:extLst>
              <a:ext uri="{FF2B5EF4-FFF2-40B4-BE49-F238E27FC236}">
                <a16:creationId xmlns:a16="http://schemas.microsoft.com/office/drawing/2014/main" id="{CE359A11-AB71-074D-0512-C4B4BCB1C916}"/>
              </a:ext>
            </a:extLst>
          </p:cNvPr>
          <p:cNvSpPr txBox="1"/>
          <p:nvPr/>
        </p:nvSpPr>
        <p:spPr>
          <a:xfrm>
            <a:off x="4721688" y="3955190"/>
            <a:ext cx="4393737"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1 Peter 2:10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who once were not a people but are now the people of God, who had not obtained mercy but now have obtained mercy.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3" name="TextBox 52">
            <a:extLst>
              <a:ext uri="{FF2B5EF4-FFF2-40B4-BE49-F238E27FC236}">
                <a16:creationId xmlns:a16="http://schemas.microsoft.com/office/drawing/2014/main" id="{783CBB70-ECDC-E5BF-68C0-43D349AC9810}"/>
              </a:ext>
            </a:extLst>
          </p:cNvPr>
          <p:cNvSpPr txBox="1"/>
          <p:nvPr/>
        </p:nvSpPr>
        <p:spPr>
          <a:xfrm>
            <a:off x="4609969" y="5589431"/>
            <a:ext cx="4611303"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First Peter</a:t>
            </a: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 </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addresses many of the same topics as the epistle of </a:t>
            </a:r>
            <a:r>
              <a:rPr kumimoji="0" lang="en-US" sz="1800" b="0" i="0" u="sng"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James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5" name="Title 1">
            <a:extLst>
              <a:ext uri="{FF2B5EF4-FFF2-40B4-BE49-F238E27FC236}">
                <a16:creationId xmlns:a16="http://schemas.microsoft.com/office/drawing/2014/main" id="{B7194C3A-7800-5889-CF65-5D634CCC0076}"/>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337612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1">
                                            <p:txEl>
                                              <p:pRg st="1" end="1"/>
                                            </p:txEl>
                                          </p:spTgt>
                                        </p:tgtEl>
                                        <p:attrNameLst>
                                          <p:attrName>style.visibility</p:attrName>
                                        </p:attrNameLst>
                                      </p:cBhvr>
                                      <p:to>
                                        <p:strVal val="visible"/>
                                      </p:to>
                                    </p:set>
                                    <p:animEffect transition="in" filter="wipe(up)">
                                      <p:cBhvr>
                                        <p:cTn id="7" dur="500"/>
                                        <p:tgtEl>
                                          <p:spTgt spid="5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barn(outVertical)">
                                      <p:cBhvr>
                                        <p:cTn id="12" dur="500"/>
                                        <p:tgtEl>
                                          <p:spTgt spid="3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1">
                                            <p:txEl>
                                              <p:pRg st="2" end="2"/>
                                            </p:txEl>
                                          </p:spTgt>
                                        </p:tgtEl>
                                        <p:attrNameLst>
                                          <p:attrName>style.visibility</p:attrName>
                                        </p:attrNameLst>
                                      </p:cBhvr>
                                      <p:to>
                                        <p:strVal val="visible"/>
                                      </p:to>
                                    </p:set>
                                    <p:animEffect transition="in" filter="wipe(up)">
                                      <p:cBhvr>
                                        <p:cTn id="17" dur="500"/>
                                        <p:tgtEl>
                                          <p:spTgt spid="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wipe(up)">
                                      <p:cBhvr>
                                        <p:cTn id="22" dur="500"/>
                                        <p:tgtEl>
                                          <p:spTgt spid="5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3">
                                            <p:txEl>
                                              <p:pRg st="0" end="0"/>
                                            </p:txEl>
                                          </p:spTgt>
                                        </p:tgtEl>
                                        <p:attrNameLst>
                                          <p:attrName>style.visibility</p:attrName>
                                        </p:attrNameLst>
                                      </p:cBhvr>
                                      <p:to>
                                        <p:strVal val="visible"/>
                                      </p:to>
                                    </p:set>
                                    <p:animEffect transition="in" filter="wipe(up)">
                                      <p:cBhvr>
                                        <p:cTn id="27" dur="500"/>
                                        <p:tgtEl>
                                          <p:spTgt spid="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uiExpand="1" build="p"/>
      <p:bldP spid="52" grpId="0"/>
      <p:bldP spid="5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To the twelve tribes which are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scattered</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abroad: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4" name="Title 1">
            <a:extLst>
              <a:ext uri="{FF2B5EF4-FFF2-40B4-BE49-F238E27FC236}">
                <a16:creationId xmlns:a16="http://schemas.microsoft.com/office/drawing/2014/main" id="{C097F33A-34FE-9ECF-BFBD-CB922264970B}"/>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188972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4" name="Title 1">
            <a:extLst>
              <a:ext uri="{FF2B5EF4-FFF2-40B4-BE49-F238E27FC236}">
                <a16:creationId xmlns:a16="http://schemas.microsoft.com/office/drawing/2014/main" id="{890F0E51-3DF3-7940-3471-DF7F58F6ECDE}"/>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2887952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count it all joy when you fall into various </a:t>
              </a:r>
              <a:r>
                <a:rPr kumimoji="0" lang="en-US" altLang="en-US" sz="18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646B7D1C-88EF-2464-1FF4-8D1CD53CE54F}"/>
              </a:ext>
            </a:extLst>
          </p:cNvPr>
          <p:cNvSpPr txBox="1"/>
          <p:nvPr/>
        </p:nvSpPr>
        <p:spPr>
          <a:xfrm>
            <a:off x="4548266" y="431723"/>
            <a:ext cx="4762883" cy="563231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 reading of the book of Acts reveals that the first Christians faced terrible persecutions: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35 AD - Stephen martyred </a:t>
            </a: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8)</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8:3 </a:t>
            </a: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NKJV</a:t>
            </a:r>
            <a:r>
              <a:rPr kumimoji="0" lang="en-US" sz="1800" b="0" i="0" u="none" strike="noStrike" kern="100" cap="none" spc="0" normalizeH="0" baseline="3000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“…Saul…made havoc of the church, entering every house, and dragging off men and women, committing them to prison.” (resulting in widows and orphans   			</a:t>
            </a: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cf. James 1:27</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42 AD – James, the apostle, was beheaded by Herod Agrippa I </a:t>
            </a: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12)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49 AD - Jews were expelled from Rome    (for causing disturbances with Christians?) 							</a:t>
            </a: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(cf., Acts 18:2)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64 AD - Nero launches persecution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65 AD - Peter and Paul executed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80s AD - Domitian develops emperor 				worship</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95 AD - Domitian executes or exiles 			     Christians on charges of "atheism"           	     (i.e., failure to worship the emperor) </a:t>
            </a:r>
          </a:p>
        </p:txBody>
      </p:sp>
      <p:sp>
        <p:nvSpPr>
          <p:cNvPr id="5" name="Title 1">
            <a:extLst>
              <a:ext uri="{FF2B5EF4-FFF2-40B4-BE49-F238E27FC236}">
                <a16:creationId xmlns:a16="http://schemas.microsoft.com/office/drawing/2014/main" id="{46CE15FD-06A9-5592-50F1-D5C982E25121}"/>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3418419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left)">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left)">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wipe(up)">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wipe(up)">
                                      <p:cBhvr>
                                        <p:cTn id="4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count it all joy when you fall into various </a:t>
              </a:r>
              <a:r>
                <a:rPr kumimoji="0" lang="en-US" altLang="en-US" sz="1800" b="1" i="0" u="sng" strike="noStrike" kern="0" cap="none" spc="0" normalizeH="0" baseline="0" noProof="0" dirty="0">
                  <a:ln>
                    <a:noFill/>
                  </a:ln>
                  <a:solidFill>
                    <a:prstClr val="black"/>
                  </a:solidFill>
                  <a:effectLst/>
                  <a:uLnTx/>
                  <a:uFillTx/>
                  <a:latin typeface="Arial" panose="020B0604020202020204" pitchFamily="34" charset="0"/>
                  <a:ea typeface="+mn-ea"/>
                  <a:cs typeface="+mn-cs"/>
                </a:rPr>
                <a:t>trials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grpSp>
        <p:nvGrpSpPr>
          <p:cNvPr id="3" name="Group 4">
            <a:extLst>
              <a:ext uri="{FF2B5EF4-FFF2-40B4-BE49-F238E27FC236}">
                <a16:creationId xmlns:a16="http://schemas.microsoft.com/office/drawing/2014/main" id="{EE795B5C-B3F1-326E-86B8-49404B9B40E6}"/>
              </a:ext>
            </a:extLst>
          </p:cNvPr>
          <p:cNvGrpSpPr>
            <a:grpSpLocks/>
          </p:cNvGrpSpPr>
          <p:nvPr/>
        </p:nvGrpSpPr>
        <p:grpSpPr bwMode="auto">
          <a:xfrm>
            <a:off x="4599805" y="1375897"/>
            <a:ext cx="4520055" cy="3992516"/>
            <a:chOff x="24" y="40"/>
            <a:chExt cx="3432" cy="4965"/>
          </a:xfrm>
        </p:grpSpPr>
        <p:grpSp>
          <p:nvGrpSpPr>
            <p:cNvPr id="4" name="Group 5">
              <a:extLst>
                <a:ext uri="{FF2B5EF4-FFF2-40B4-BE49-F238E27FC236}">
                  <a16:creationId xmlns:a16="http://schemas.microsoft.com/office/drawing/2014/main" id="{73EA6A5D-05F1-42B3-289D-1C0B31AE327C}"/>
                </a:ext>
              </a:extLst>
            </p:cNvPr>
            <p:cNvGrpSpPr>
              <a:grpSpLocks/>
            </p:cNvGrpSpPr>
            <p:nvPr/>
          </p:nvGrpSpPr>
          <p:grpSpPr bwMode="auto">
            <a:xfrm>
              <a:off x="24" y="40"/>
              <a:ext cx="3432" cy="4662"/>
              <a:chOff x="528" y="1098"/>
              <a:chExt cx="4789" cy="3414"/>
            </a:xfrm>
          </p:grpSpPr>
          <p:grpSp>
            <p:nvGrpSpPr>
              <p:cNvPr id="6" name="Group 6">
                <a:extLst>
                  <a:ext uri="{FF2B5EF4-FFF2-40B4-BE49-F238E27FC236}">
                    <a16:creationId xmlns:a16="http://schemas.microsoft.com/office/drawing/2014/main" id="{F0FE1533-818B-95CE-A83F-8E1CAB11B496}"/>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791EF38C-F6A8-EC0F-D4FA-94849AA1FEEC}"/>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8E47CC9C-58EB-409E-F03E-57DB0ED81369}"/>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17982499-A126-BFBF-819B-491E2412DDF5}"/>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63C7B7A8-40A7-1EE0-1889-F6EBBA963AE7}"/>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E9AE7E22-4A69-0D59-DE40-FB868EB65DF4}"/>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0ABACB81-3B94-4355-4F28-62B46F4ED667}"/>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9B488904-2621-C949-968E-89C70D22EF9B}"/>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364C9121-BE7A-636D-DBDD-43006F9BC805}"/>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352017AC-77D0-0938-8409-0EFC9519D534}"/>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3510492E-CAFE-8252-8CB3-B883131839C4}"/>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 name="Text Box 17">
                <a:extLst>
                  <a:ext uri="{FF2B5EF4-FFF2-40B4-BE49-F238E27FC236}">
                    <a16:creationId xmlns:a16="http://schemas.microsoft.com/office/drawing/2014/main" id="{F79C92B6-869C-4562-3F58-931AB3FE72B8}"/>
                  </a:ext>
                </a:extLst>
              </p:cNvPr>
              <p:cNvSpPr txBox="1">
                <a:spLocks noChangeArrowheads="1"/>
              </p:cNvSpPr>
              <p:nvPr/>
            </p:nvSpPr>
            <p:spPr bwMode="auto">
              <a:xfrm>
                <a:off x="662" y="1101"/>
                <a:ext cx="4426" cy="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56020B96-8A52-80F3-A2CA-67D7FB165182}"/>
                </a:ext>
              </a:extLst>
            </p:cNvPr>
            <p:cNvSpPr>
              <a:spLocks noChangeArrowheads="1"/>
            </p:cNvSpPr>
            <p:nvPr/>
          </p:nvSpPr>
          <p:spPr bwMode="auto">
            <a:xfrm>
              <a:off x="143" y="90"/>
              <a:ext cx="3294" cy="49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Matthew 5:10-12 </a:t>
              </a: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NKJV </a:t>
              </a:r>
              <a:endPar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10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Blessed are those who are persecuted for righteousness' sake, For theirs is the kingdom of heaven.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11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Blessed are you when they revile and persecute you, and say all kinds of evil against you falsely for My sake. </a:t>
              </a:r>
            </a:p>
            <a:p>
              <a:pPr marL="0" marR="0" lvl="0" indent="0" algn="l" defTabSz="23495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Times New Roman" panose="02020603050405020304" pitchFamily="18" charset="0"/>
                </a:rPr>
                <a:t>12 </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Times New Roman" panose="02020603050405020304" pitchFamily="18" charset="0"/>
                </a:rPr>
                <a:t>Rejoice and be exceedingly glad, for great is your reward in heaven, for so they persecuted  the prophets who were before you.”</a:t>
              </a:r>
              <a:endParaRPr kumimoji="0" lang="en-US" sz="1800" b="0" i="0" u="none" strike="noStrike" kern="100" cap="none" spc="0" normalizeH="0" baseline="0" noProof="0" dirty="0">
                <a:ln>
                  <a:noFill/>
                </a:ln>
                <a:solidFill>
                  <a:prstClr val="black"/>
                </a:solidFill>
                <a:effectLst/>
                <a:uLnTx/>
                <a:uFillTx/>
                <a:latin typeface="Aptos" panose="020B0004020202020204" pitchFamily="34" charset="0"/>
                <a:ea typeface="Aptos" panose="020B0004020202020204" pitchFamily="34" charset="0"/>
                <a:cs typeface="Times New Roman" panose="02020603050405020304" pitchFamily="18" charset="0"/>
              </a:endParaRPr>
            </a:p>
          </p:txBody>
        </p:sp>
      </p:grpSp>
      <p:sp>
        <p:nvSpPr>
          <p:cNvPr id="35" name="Title 1">
            <a:extLst>
              <a:ext uri="{FF2B5EF4-FFF2-40B4-BE49-F238E27FC236}">
                <a16:creationId xmlns:a16="http://schemas.microsoft.com/office/drawing/2014/main" id="{10724569-15BE-FE28-557D-D04185F47F05}"/>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389593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xit" presetSubtype="21" fill="hold" nodeType="clickEffect">
                                  <p:stCondLst>
                                    <p:cond delay="0"/>
                                  </p:stCondLst>
                                  <p:childTnLst>
                                    <p:animEffect transition="out" filter="barn(inVertical)">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0746682-CA3F-37FD-2845-10157DC77E5F}"/>
              </a:ext>
            </a:extLst>
          </p:cNvPr>
          <p:cNvSpPr/>
          <p:nvPr/>
        </p:nvSpPr>
        <p:spPr>
          <a:xfrm>
            <a:off x="0" y="0"/>
            <a:ext cx="9144000" cy="6858000"/>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40539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E22E3-8089-44EE-4301-1424B74FFF42}"/>
              </a:ext>
            </a:extLst>
          </p:cNvPr>
          <p:cNvSpPr>
            <a:spLocks noGrp="1"/>
          </p:cNvSpPr>
          <p:nvPr>
            <p:ph type="ctrTitle"/>
          </p:nvPr>
        </p:nvSpPr>
        <p:spPr/>
        <p:txBody>
          <a:bodyPr anchor="ctr">
            <a:noAutofit/>
          </a:bodyPr>
          <a:lstStyle/>
          <a:p>
            <a:r>
              <a:rPr lang="en-US" sz="6600" dirty="0"/>
              <a:t>The Epistle of</a:t>
            </a:r>
            <a:br>
              <a:rPr lang="en-US" sz="6600" dirty="0"/>
            </a:br>
            <a:r>
              <a:rPr lang="en-US" sz="6600" dirty="0"/>
              <a:t>James</a:t>
            </a:r>
          </a:p>
        </p:txBody>
      </p:sp>
      <p:sp>
        <p:nvSpPr>
          <p:cNvPr id="3" name="Subtitle 2">
            <a:extLst>
              <a:ext uri="{FF2B5EF4-FFF2-40B4-BE49-F238E27FC236}">
                <a16:creationId xmlns:a16="http://schemas.microsoft.com/office/drawing/2014/main" id="{CA826BDA-8482-D9A6-BFBC-178FD50BC275}"/>
              </a:ext>
            </a:extLst>
          </p:cNvPr>
          <p:cNvSpPr>
            <a:spLocks noGrp="1"/>
          </p:cNvSpPr>
          <p:nvPr>
            <p:ph type="subTitle" idx="1"/>
          </p:nvPr>
        </p:nvSpPr>
        <p:spPr/>
        <p:txBody>
          <a:bodyPr anchor="ctr">
            <a:normAutofit/>
          </a:bodyPr>
          <a:lstStyle/>
          <a:p>
            <a:r>
              <a:rPr lang="en-US" sz="6600" dirty="0"/>
              <a:t>An Introduction</a:t>
            </a:r>
          </a:p>
        </p:txBody>
      </p:sp>
    </p:spTree>
    <p:extLst>
      <p:ext uri="{BB962C8B-B14F-4D97-AF65-F5344CB8AC3E}">
        <p14:creationId xmlns:p14="http://schemas.microsoft.com/office/powerpoint/2010/main" val="401524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4" name="Title 1">
            <a:extLst>
              <a:ext uri="{FF2B5EF4-FFF2-40B4-BE49-F238E27FC236}">
                <a16:creationId xmlns:a16="http://schemas.microsoft.com/office/drawing/2014/main" id="{A344F33F-BF3B-B1E4-5054-D06DAD052608}"/>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4211866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out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 bondservant of God and of the Lord Jesus Christ,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A5CDA0B5-1D00-5146-C4B8-8B4DCC2555CF}"/>
              </a:ext>
            </a:extLst>
          </p:cNvPr>
          <p:cNvSpPr txBox="1"/>
          <p:nvPr/>
        </p:nvSpPr>
        <p:spPr>
          <a:xfrm>
            <a:off x="4558098" y="414014"/>
            <a:ext cx="4656737" cy="655564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The epistle of </a:t>
            </a:r>
            <a:r>
              <a:rPr kumimoji="0" lang="en-US" sz="20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James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was most likely written by the Lord’s half-brother.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James was not a believer during the lifetime of Jesus </a:t>
            </a: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(John 7:5)</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but came to be recognized as one who, </a:t>
            </a:r>
            <a:r>
              <a:rPr kumimoji="0" lang="en-US" sz="2000" b="0" i="1"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“continued in prayer and supplication”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after the resurrection </a:t>
            </a: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1:14)</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Gal. 1:19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(Paul) saw none of the other apostles except James, the Lord's brother.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12:17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(Peter) said, "Go, tell these things to James and to the brethren."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15:13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“…James answered, saying,      ‘Men and brethren, listen to 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21:18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“…Paul went in with us to James, and all the elders were present.”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Obviously, James became an important influence among brethren of the first century.</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id="{6911BF07-724F-F944-06B6-FB672DAA0463}"/>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9361843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up)">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up)">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up)">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wipe(up)">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wipe(up)">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wipe(up)">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2" name="TextBox 1">
            <a:extLst>
              <a:ext uri="{FF2B5EF4-FFF2-40B4-BE49-F238E27FC236}">
                <a16:creationId xmlns:a16="http://schemas.microsoft.com/office/drawing/2014/main" id="{A5CDA0B5-1D00-5146-C4B8-8B4DCC2555CF}"/>
              </a:ext>
            </a:extLst>
          </p:cNvPr>
          <p:cNvSpPr txBox="1"/>
          <p:nvPr/>
        </p:nvSpPr>
        <p:spPr>
          <a:xfrm>
            <a:off x="4558098" y="414014"/>
            <a:ext cx="4656737" cy="655564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The epistle of </a:t>
            </a:r>
            <a:r>
              <a:rPr kumimoji="0" lang="en-US" sz="20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James</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was most likely written by the Lord’s half-brother.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James was not a believer during the lifetime of Jesus </a:t>
            </a: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(John 7:5)</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but came to be recognized as one who, </a:t>
            </a:r>
            <a:r>
              <a:rPr kumimoji="0" lang="en-US" sz="2000" b="0" i="1"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“continued in prayer and supplication”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after the resurrection </a:t>
            </a: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1:14)</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Gal. 1:19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(Paul) saw none of the other apostles except James, the Lord's brother.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12:17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(Peter) said, "Go, tell these things to James and to the brethren."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15:13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“…James answered, saying,      ‘Men and brethren, listen to 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21:18 </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“…Paul went in with us to James, and all the elders were present.”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Obviously, James became an important influence among brethren of the first century.</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Title 1">
            <a:extLst>
              <a:ext uri="{FF2B5EF4-FFF2-40B4-BE49-F238E27FC236}">
                <a16:creationId xmlns:a16="http://schemas.microsoft.com/office/drawing/2014/main" id="{A08A0AB2-B8AD-B400-93FE-3623F07113C0}"/>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1624276259"/>
      </p:ext>
    </p:extLst>
  </p:cSld>
  <p:clrMapOvr>
    <a:masterClrMapping/>
  </p:clrMapOvr>
  <p:transition spd="slow">
    <p:wipe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3" name="TextBox 2">
            <a:extLst>
              <a:ext uri="{FF2B5EF4-FFF2-40B4-BE49-F238E27FC236}">
                <a16:creationId xmlns:a16="http://schemas.microsoft.com/office/drawing/2014/main" id="{824A6739-249A-7E80-8141-6B7DB458B87E}"/>
              </a:ext>
            </a:extLst>
          </p:cNvPr>
          <p:cNvSpPr txBox="1"/>
          <p:nvPr/>
        </p:nvSpPr>
        <p:spPr>
          <a:xfrm>
            <a:off x="4558098" y="736520"/>
            <a:ext cx="4656737" cy="255454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The time of the writing of the epistle: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Uncertain, but probably middle 40’s A.D., based on the observation that there is no mention of the Judaizing doctrine that became so prevalent in the first century, and of which James was instrumental in answering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						(cf., Acts 15)</a:t>
            </a:r>
            <a:r>
              <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t>
            </a:r>
          </a:p>
        </p:txBody>
      </p:sp>
      <p:sp>
        <p:nvSpPr>
          <p:cNvPr id="4" name="TextBox 3">
            <a:extLst>
              <a:ext uri="{FF2B5EF4-FFF2-40B4-BE49-F238E27FC236}">
                <a16:creationId xmlns:a16="http://schemas.microsoft.com/office/drawing/2014/main" id="{0057B69C-EF49-CC0C-3F1C-BD65C0FF5D9C}"/>
              </a:ext>
            </a:extLst>
          </p:cNvPr>
          <p:cNvSpPr txBox="1"/>
          <p:nvPr/>
        </p:nvSpPr>
        <p:spPr>
          <a:xfrm>
            <a:off x="4566146" y="449777"/>
            <a:ext cx="465673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Addressed to:</a:t>
            </a:r>
            <a:endPar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E0793641-9651-F077-D816-E21527D9CF83}"/>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96915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500"/>
                                        <p:tgtEl>
                                          <p:spTgt spid="3">
                                            <p:txEl>
                                              <p:pRg st="0" end="0"/>
                                            </p:txEl>
                                          </p:spTgt>
                                        </p:tgtEl>
                                      </p:cBhvr>
                                    </p:animEffect>
                                    <p:set>
                                      <p:cBhvr>
                                        <p:cTn id="22" dur="1" fill="hold">
                                          <p:stCondLst>
                                            <p:cond delay="499"/>
                                          </p:stCondLst>
                                        </p:cTn>
                                        <p:tgtEl>
                                          <p:spTgt spid="3">
                                            <p:txEl>
                                              <p:pRg st="0" end="0"/>
                                            </p:txEl>
                                          </p:spTgt>
                                        </p:tgtEl>
                                        <p:attrNameLst>
                                          <p:attrName>style.visibility</p:attrName>
                                        </p:attrNameLst>
                                      </p:cBhvr>
                                      <p:to>
                                        <p:strVal val="hidden"/>
                                      </p:to>
                                    </p:set>
                                  </p:childTnLst>
                                </p:cTn>
                              </p:par>
                              <p:par>
                                <p:cTn id="23" presetID="10" presetClass="exit" presetSubtype="0" fill="hold" grpId="2" nodeType="withEffect">
                                  <p:stCondLst>
                                    <p:cond delay="0"/>
                                  </p:stCondLst>
                                  <p:childTnLst>
                                    <p:animEffect transition="out" filter="fade">
                                      <p:cBhvr>
                                        <p:cTn id="24" dur="500"/>
                                        <p:tgtEl>
                                          <p:spTgt spid="3">
                                            <p:txEl>
                                              <p:pRg st="1" end="1"/>
                                            </p:txEl>
                                          </p:spTgt>
                                        </p:tgtEl>
                                      </p:cBhvr>
                                    </p:animEffect>
                                    <p:set>
                                      <p:cBhvr>
                                        <p:cTn id="25" dur="1" fill="hold">
                                          <p:stCondLst>
                                            <p:cond delay="499"/>
                                          </p:stCondLst>
                                        </p:cTn>
                                        <p:tgtEl>
                                          <p:spTgt spid="3">
                                            <p:txEl>
                                              <p:pRg st="1" end="1"/>
                                            </p:txEl>
                                          </p:spTgt>
                                        </p:tgtEl>
                                        <p:attrNameLst>
                                          <p:attrName>style.visibility</p:attrName>
                                        </p:attrNameLst>
                                      </p:cBhvr>
                                      <p:to>
                                        <p:strVal val="hidden"/>
                                      </p:to>
                                    </p:set>
                                  </p:childTnLst>
                                </p:cTn>
                              </p:par>
                              <p:par>
                                <p:cTn id="26" presetID="10" presetClass="exit" presetSubtype="0" fill="hold" grpId="2" nodeType="withEffect">
                                  <p:stCondLst>
                                    <p:cond delay="0"/>
                                  </p:stCondLst>
                                  <p:childTnLst>
                                    <p:animEffect transition="out" filter="fade">
                                      <p:cBhvr>
                                        <p:cTn id="27" dur="500"/>
                                        <p:tgtEl>
                                          <p:spTgt spid="3">
                                            <p:txEl>
                                              <p:pRg st="2" end="2"/>
                                            </p:txEl>
                                          </p:spTgt>
                                        </p:tgtEl>
                                      </p:cBhvr>
                                    </p:animEffect>
                                    <p:set>
                                      <p:cBhvr>
                                        <p:cTn id="2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wipe(left)">
                                      <p:cBhvr>
                                        <p:cTn id="3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allAtOnce"/>
      <p:bldP spid="3" grpId="2" uiExpand="1" build="allAtOnce"/>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To the twelve tribes which are scattered abroad: 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0057B69C-EF49-CC0C-3F1C-BD65C0FF5D9C}"/>
              </a:ext>
            </a:extLst>
          </p:cNvPr>
          <p:cNvSpPr txBox="1"/>
          <p:nvPr/>
        </p:nvSpPr>
        <p:spPr>
          <a:xfrm>
            <a:off x="4566146" y="449777"/>
            <a:ext cx="465673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Addressed to:</a:t>
            </a:r>
            <a:endPar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D2BCE012-F33E-00ED-171F-03C774109C22}"/>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212240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To the twelve tribes which are scattered abroad: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0057B69C-EF49-CC0C-3F1C-BD65C0FF5D9C}"/>
              </a:ext>
            </a:extLst>
          </p:cNvPr>
          <p:cNvSpPr txBox="1"/>
          <p:nvPr/>
        </p:nvSpPr>
        <p:spPr>
          <a:xfrm>
            <a:off x="4566146" y="449777"/>
            <a:ext cx="465673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Addressed to:</a:t>
            </a:r>
            <a:endPar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B4421307-ACF0-A467-4F9F-8B3A92EAC9DD}"/>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78264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8" name="Group 4">
            <a:extLst>
              <a:ext uri="{FF2B5EF4-FFF2-40B4-BE49-F238E27FC236}">
                <a16:creationId xmlns:a16="http://schemas.microsoft.com/office/drawing/2014/main" id="{57D894D5-4D9E-35E2-4E7D-D84F5FA7A3CA}"/>
              </a:ext>
            </a:extLst>
          </p:cNvPr>
          <p:cNvGrpSpPr>
            <a:grpSpLocks/>
          </p:cNvGrpSpPr>
          <p:nvPr/>
        </p:nvGrpSpPr>
        <p:grpSpPr bwMode="auto">
          <a:xfrm>
            <a:off x="28575" y="393192"/>
            <a:ext cx="4543425" cy="6976872"/>
            <a:chOff x="24" y="40"/>
            <a:chExt cx="3432" cy="4662"/>
          </a:xfrm>
        </p:grpSpPr>
        <p:grpSp>
          <p:nvGrpSpPr>
            <p:cNvPr id="9" name="Group 5">
              <a:extLst>
                <a:ext uri="{FF2B5EF4-FFF2-40B4-BE49-F238E27FC236}">
                  <a16:creationId xmlns:a16="http://schemas.microsoft.com/office/drawing/2014/main" id="{4948C24F-4CBD-9F16-1E27-8C6B1F982A09}"/>
                </a:ext>
              </a:extLst>
            </p:cNvPr>
            <p:cNvGrpSpPr>
              <a:grpSpLocks/>
            </p:cNvGrpSpPr>
            <p:nvPr/>
          </p:nvGrpSpPr>
          <p:grpSpPr bwMode="auto">
            <a:xfrm>
              <a:off x="24" y="40"/>
              <a:ext cx="3432" cy="4662"/>
              <a:chOff x="528" y="1098"/>
              <a:chExt cx="4789" cy="3414"/>
            </a:xfrm>
          </p:grpSpPr>
          <p:grpSp>
            <p:nvGrpSpPr>
              <p:cNvPr id="11" name="Group 6">
                <a:extLst>
                  <a:ext uri="{FF2B5EF4-FFF2-40B4-BE49-F238E27FC236}">
                    <a16:creationId xmlns:a16="http://schemas.microsoft.com/office/drawing/2014/main" id="{7F92F519-D509-D84C-CEF3-AF2BDA3282FA}"/>
                  </a:ext>
                </a:extLst>
              </p:cNvPr>
              <p:cNvGrpSpPr>
                <a:grpSpLocks/>
              </p:cNvGrpSpPr>
              <p:nvPr/>
            </p:nvGrpSpPr>
            <p:grpSpPr bwMode="auto">
              <a:xfrm>
                <a:off x="528" y="1098"/>
                <a:ext cx="4789" cy="3414"/>
                <a:chOff x="328" y="481"/>
                <a:chExt cx="5229" cy="4022"/>
              </a:xfrm>
            </p:grpSpPr>
            <p:grpSp>
              <p:nvGrpSpPr>
                <p:cNvPr id="13" name="Group 7">
                  <a:extLst>
                    <a:ext uri="{FF2B5EF4-FFF2-40B4-BE49-F238E27FC236}">
                      <a16:creationId xmlns:a16="http://schemas.microsoft.com/office/drawing/2014/main" id="{99D5305C-9B7D-D4DA-3914-A6BCC2D487CD}"/>
                    </a:ext>
                  </a:extLst>
                </p:cNvPr>
                <p:cNvGrpSpPr>
                  <a:grpSpLocks/>
                </p:cNvGrpSpPr>
                <p:nvPr/>
              </p:nvGrpSpPr>
              <p:grpSpPr bwMode="auto">
                <a:xfrm>
                  <a:off x="328" y="481"/>
                  <a:ext cx="5229" cy="4022"/>
                  <a:chOff x="328" y="481"/>
                  <a:chExt cx="5229" cy="4022"/>
                </a:xfrm>
              </p:grpSpPr>
              <p:sp>
                <p:nvSpPr>
                  <p:cNvPr id="15" name="Freeform 8">
                    <a:extLst>
                      <a:ext uri="{FF2B5EF4-FFF2-40B4-BE49-F238E27FC236}">
                        <a16:creationId xmlns:a16="http://schemas.microsoft.com/office/drawing/2014/main" id="{8EF5FBAB-FCDA-2D16-E542-C6ED4CE33D9F}"/>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6" name="Freeform 9">
                    <a:extLst>
                      <a:ext uri="{FF2B5EF4-FFF2-40B4-BE49-F238E27FC236}">
                        <a16:creationId xmlns:a16="http://schemas.microsoft.com/office/drawing/2014/main" id="{F4B2C385-A3E3-DA53-6438-BAC9BCFB5463}"/>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7" name="Freeform 10">
                    <a:extLst>
                      <a:ext uri="{FF2B5EF4-FFF2-40B4-BE49-F238E27FC236}">
                        <a16:creationId xmlns:a16="http://schemas.microsoft.com/office/drawing/2014/main" id="{4BFB240A-C7EA-03BB-542A-E7538474F981}"/>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8" name="Freeform 11">
                    <a:extLst>
                      <a:ext uri="{FF2B5EF4-FFF2-40B4-BE49-F238E27FC236}">
                        <a16:creationId xmlns:a16="http://schemas.microsoft.com/office/drawing/2014/main" id="{E87C8282-8F67-4631-5E33-3E2FFF40BB6F}"/>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19" name="Freeform 12">
                    <a:extLst>
                      <a:ext uri="{FF2B5EF4-FFF2-40B4-BE49-F238E27FC236}">
                        <a16:creationId xmlns:a16="http://schemas.microsoft.com/office/drawing/2014/main" id="{B1BB3C8E-E5D7-7051-0EC4-FCE8C71F556F}"/>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20" name="Group 13">
                    <a:extLst>
                      <a:ext uri="{FF2B5EF4-FFF2-40B4-BE49-F238E27FC236}">
                        <a16:creationId xmlns:a16="http://schemas.microsoft.com/office/drawing/2014/main" id="{D4D7EBF9-7A78-881D-3C11-A519C5E927BC}"/>
                      </a:ext>
                    </a:extLst>
                  </p:cNvPr>
                  <p:cNvGrpSpPr>
                    <a:grpSpLocks/>
                  </p:cNvGrpSpPr>
                  <p:nvPr/>
                </p:nvGrpSpPr>
                <p:grpSpPr bwMode="auto">
                  <a:xfrm>
                    <a:off x="469" y="481"/>
                    <a:ext cx="4931" cy="3697"/>
                    <a:chOff x="451" y="481"/>
                    <a:chExt cx="4931" cy="3697"/>
                  </a:xfrm>
                </p:grpSpPr>
                <p:sp>
                  <p:nvSpPr>
                    <p:cNvPr id="21" name="Freeform 14">
                      <a:extLst>
                        <a:ext uri="{FF2B5EF4-FFF2-40B4-BE49-F238E27FC236}">
                          <a16:creationId xmlns:a16="http://schemas.microsoft.com/office/drawing/2014/main" id="{0943EF4A-0107-8A44-8643-87893D62E2BD}"/>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2" name="Line 15">
                      <a:extLst>
                        <a:ext uri="{FF2B5EF4-FFF2-40B4-BE49-F238E27FC236}">
                          <a16:creationId xmlns:a16="http://schemas.microsoft.com/office/drawing/2014/main" id="{EBEE5CF6-DEE4-D2AA-91FA-75DA391C5C75}"/>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14" name="Line 16">
                  <a:extLst>
                    <a:ext uri="{FF2B5EF4-FFF2-40B4-BE49-F238E27FC236}">
                      <a16:creationId xmlns:a16="http://schemas.microsoft.com/office/drawing/2014/main" id="{24139A42-4C20-4253-28D7-997D7F67A196}"/>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5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2" name="Text Box 17">
                <a:extLst>
                  <a:ext uri="{FF2B5EF4-FFF2-40B4-BE49-F238E27FC236}">
                    <a16:creationId xmlns:a16="http://schemas.microsoft.com/office/drawing/2014/main" id="{373C1BCD-6460-4B4C-2AD0-462EB44FB685}"/>
                  </a:ext>
                </a:extLst>
              </p:cNvPr>
              <p:cNvSpPr txBox="1">
                <a:spLocks noChangeArrowheads="1"/>
              </p:cNvSpPr>
              <p:nvPr/>
            </p:nvSpPr>
            <p:spPr bwMode="auto">
              <a:xfrm>
                <a:off x="662" y="1101"/>
                <a:ext cx="4426" cy="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95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10" name="Rectangle 18">
              <a:extLst>
                <a:ext uri="{FF2B5EF4-FFF2-40B4-BE49-F238E27FC236}">
                  <a16:creationId xmlns:a16="http://schemas.microsoft.com/office/drawing/2014/main" id="{0B282720-A78D-AED1-F135-D4FC141626C9}"/>
                </a:ext>
              </a:extLst>
            </p:cNvPr>
            <p:cNvSpPr>
              <a:spLocks noChangeArrowheads="1"/>
            </p:cNvSpPr>
            <p:nvPr/>
          </p:nvSpPr>
          <p:spPr bwMode="auto">
            <a:xfrm>
              <a:off x="143" y="90"/>
              <a:ext cx="3210" cy="4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James 1:1-8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1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James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 bondservant of God and of the Lord Jesus Christ</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To the twelve tribes which are </a:t>
              </a:r>
              <a:r>
                <a:rPr kumimoji="0" lang="en-US" altLang="en-US" sz="1800" b="1" i="0" u="none" strike="noStrike" kern="0" cap="none" spc="0" normalizeH="0" baseline="0" noProof="0" dirty="0">
                  <a:ln>
                    <a:noFill/>
                  </a:ln>
                  <a:solidFill>
                    <a:srgbClr val="FF0000"/>
                  </a:solidFill>
                  <a:effectLst/>
                  <a:uLnTx/>
                  <a:uFillTx/>
                  <a:latin typeface="Arial" panose="020B0604020202020204" pitchFamily="34" charset="0"/>
                  <a:ea typeface="+mn-ea"/>
                  <a:cs typeface="+mn-cs"/>
                </a:rPr>
                <a:t>scattered</a:t>
              </a:r>
              <a:r>
                <a:rPr kumimoji="0" lang="en-US" altLang="en-US" sz="1800" b="1" i="0" u="none" strike="noStrike" kern="0" cap="none" spc="0" normalizeH="0" baseline="0" noProof="0" dirty="0">
                  <a:ln>
                    <a:noFill/>
                  </a:ln>
                  <a:solidFill>
                    <a:prstClr val="black"/>
                  </a:solidFill>
                  <a:effectLst/>
                  <a:uLnTx/>
                  <a:uFillTx/>
                  <a:latin typeface="Arial" panose="020B0604020202020204" pitchFamily="34" charset="0"/>
                  <a:ea typeface="+mn-ea"/>
                  <a:cs typeface="+mn-cs"/>
                </a:rPr>
                <a:t> abroad: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Greetings.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2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My brethren, count it all joy when you fall into various trials,</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3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knowing that   the testing of your faith produces patience.</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4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patience have its perfect work, that you may be perfect and complete, lacking nothing.</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5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If any of you lacks wisdom, let him ask of God, who gives to all liberally and without reproach, and it will be given to him.</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6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But let him ask in faith, with no doubting, for he who doubts is like a wave of the sea driven and tossed by the wind.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7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For let not that man suppose that he will receive anything from the Lord;</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 8 </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he is a double-minded man, unstable in all his ways.</a:t>
              </a: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234950" rtl="0" eaLnBrk="1" fontAlgn="base" latinLnBrk="0" hangingPunct="1">
                <a:lnSpc>
                  <a:spcPct val="100000"/>
                </a:lnSpc>
                <a:spcBef>
                  <a:spcPct val="0"/>
                </a:spcBef>
                <a:spcAft>
                  <a:spcPct val="0"/>
                </a:spcAft>
                <a:buClrTx/>
                <a:buSzTx/>
                <a:buFontTx/>
                <a:buNone/>
                <a:tabLst/>
                <a:defRPr/>
              </a:pPr>
              <a:endParaRPr kumimoji="0" lang="en-US" altLang="en-US" sz="1500" b="0" i="0" u="none" strike="noStrike" kern="0" cap="none" spc="0" normalizeH="0" baseline="0" noProof="0" dirty="0">
                <a:ln>
                  <a:noFill/>
                </a:ln>
                <a:solidFill>
                  <a:prstClr val="black"/>
                </a:solidFill>
                <a:effectLst/>
                <a:uLnTx/>
                <a:uFillTx/>
                <a:latin typeface="Arial" panose="020B0604020202020204" pitchFamily="34" charset="0"/>
                <a:ea typeface="+mn-ea"/>
                <a:cs typeface="+mn-cs"/>
              </a:endParaRPr>
            </a:p>
          </p:txBody>
        </p:sp>
      </p:grpSp>
      <p:sp>
        <p:nvSpPr>
          <p:cNvPr id="4" name="TextBox 3">
            <a:extLst>
              <a:ext uri="{FF2B5EF4-FFF2-40B4-BE49-F238E27FC236}">
                <a16:creationId xmlns:a16="http://schemas.microsoft.com/office/drawing/2014/main" id="{0057B69C-EF49-CC0C-3F1C-BD65C0FF5D9C}"/>
              </a:ext>
            </a:extLst>
          </p:cNvPr>
          <p:cNvSpPr txBox="1"/>
          <p:nvPr/>
        </p:nvSpPr>
        <p:spPr>
          <a:xfrm>
            <a:off x="4566146" y="449777"/>
            <a:ext cx="4656737"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000" b="1"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Addressed to:</a:t>
            </a:r>
            <a:endParaRPr kumimoji="0" lang="en-US" sz="20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endParaRPr>
          </a:p>
        </p:txBody>
      </p:sp>
      <p:grpSp>
        <p:nvGrpSpPr>
          <p:cNvPr id="2" name="Group 4">
            <a:extLst>
              <a:ext uri="{FF2B5EF4-FFF2-40B4-BE49-F238E27FC236}">
                <a16:creationId xmlns:a16="http://schemas.microsoft.com/office/drawing/2014/main" id="{F323D4F0-9A3E-A756-A43E-EAD0DC8CE42B}"/>
              </a:ext>
            </a:extLst>
          </p:cNvPr>
          <p:cNvGrpSpPr>
            <a:grpSpLocks/>
          </p:cNvGrpSpPr>
          <p:nvPr/>
        </p:nvGrpSpPr>
        <p:grpSpPr bwMode="auto">
          <a:xfrm>
            <a:off x="4599805" y="765846"/>
            <a:ext cx="4520055" cy="6237856"/>
            <a:chOff x="24" y="40"/>
            <a:chExt cx="3432" cy="4662"/>
          </a:xfrm>
        </p:grpSpPr>
        <p:grpSp>
          <p:nvGrpSpPr>
            <p:cNvPr id="3" name="Group 5">
              <a:extLst>
                <a:ext uri="{FF2B5EF4-FFF2-40B4-BE49-F238E27FC236}">
                  <a16:creationId xmlns:a16="http://schemas.microsoft.com/office/drawing/2014/main" id="{10623C54-6F7F-7F60-A0B6-67870DF9BFB5}"/>
                </a:ext>
              </a:extLst>
            </p:cNvPr>
            <p:cNvGrpSpPr>
              <a:grpSpLocks/>
            </p:cNvGrpSpPr>
            <p:nvPr/>
          </p:nvGrpSpPr>
          <p:grpSpPr bwMode="auto">
            <a:xfrm>
              <a:off x="24" y="40"/>
              <a:ext cx="3432" cy="4662"/>
              <a:chOff x="528" y="1098"/>
              <a:chExt cx="4789" cy="3414"/>
            </a:xfrm>
          </p:grpSpPr>
          <p:grpSp>
            <p:nvGrpSpPr>
              <p:cNvPr id="6" name="Group 6">
                <a:extLst>
                  <a:ext uri="{FF2B5EF4-FFF2-40B4-BE49-F238E27FC236}">
                    <a16:creationId xmlns:a16="http://schemas.microsoft.com/office/drawing/2014/main" id="{6CEA2521-B676-4D81-463B-3B022A3CF049}"/>
                  </a:ext>
                </a:extLst>
              </p:cNvPr>
              <p:cNvGrpSpPr>
                <a:grpSpLocks/>
              </p:cNvGrpSpPr>
              <p:nvPr/>
            </p:nvGrpSpPr>
            <p:grpSpPr bwMode="auto">
              <a:xfrm>
                <a:off x="528" y="1098"/>
                <a:ext cx="4789" cy="3414"/>
                <a:chOff x="328" y="481"/>
                <a:chExt cx="5229" cy="4022"/>
              </a:xfrm>
            </p:grpSpPr>
            <p:grpSp>
              <p:nvGrpSpPr>
                <p:cNvPr id="24" name="Group 7">
                  <a:extLst>
                    <a:ext uri="{FF2B5EF4-FFF2-40B4-BE49-F238E27FC236}">
                      <a16:creationId xmlns:a16="http://schemas.microsoft.com/office/drawing/2014/main" id="{0EFE44C1-CB67-76A9-299D-7EDEB9A01127}"/>
                    </a:ext>
                  </a:extLst>
                </p:cNvPr>
                <p:cNvGrpSpPr>
                  <a:grpSpLocks/>
                </p:cNvGrpSpPr>
                <p:nvPr/>
              </p:nvGrpSpPr>
              <p:grpSpPr bwMode="auto">
                <a:xfrm>
                  <a:off x="328" y="481"/>
                  <a:ext cx="5229" cy="4022"/>
                  <a:chOff x="328" y="481"/>
                  <a:chExt cx="5229" cy="4022"/>
                </a:xfrm>
              </p:grpSpPr>
              <p:sp>
                <p:nvSpPr>
                  <p:cNvPr id="26" name="Freeform 8">
                    <a:extLst>
                      <a:ext uri="{FF2B5EF4-FFF2-40B4-BE49-F238E27FC236}">
                        <a16:creationId xmlns:a16="http://schemas.microsoft.com/office/drawing/2014/main" id="{533DE34B-0305-0F56-18F9-E2268C90963D}"/>
                      </a:ext>
                    </a:extLst>
                  </p:cNvPr>
                  <p:cNvSpPr>
                    <a:spLocks/>
                  </p:cNvSpPr>
                  <p:nvPr/>
                </p:nvSpPr>
                <p:spPr bwMode="auto">
                  <a:xfrm>
                    <a:off x="2890" y="624"/>
                    <a:ext cx="2667" cy="3578"/>
                  </a:xfrm>
                  <a:custGeom>
                    <a:avLst/>
                    <a:gdLst>
                      <a:gd name="T0" fmla="*/ 7757 w 7999"/>
                      <a:gd name="T1" fmla="*/ 5361 h 10735"/>
                      <a:gd name="T2" fmla="*/ 7626 w 7999"/>
                      <a:gd name="T3" fmla="*/ 7369 h 10735"/>
                      <a:gd name="T4" fmla="*/ 7418 w 7999"/>
                      <a:gd name="T5" fmla="*/ 9942 h 10735"/>
                      <a:gd name="T6" fmla="*/ 7352 w 7999"/>
                      <a:gd name="T7" fmla="*/ 10230 h 10735"/>
                      <a:gd name="T8" fmla="*/ 6776 w 7999"/>
                      <a:gd name="T9" fmla="*/ 10300 h 10735"/>
                      <a:gd name="T10" fmla="*/ 6137 w 7999"/>
                      <a:gd name="T11" fmla="*/ 10360 h 10735"/>
                      <a:gd name="T12" fmla="*/ 5495 w 7999"/>
                      <a:gd name="T13" fmla="*/ 10401 h 10735"/>
                      <a:gd name="T14" fmla="*/ 4853 w 7999"/>
                      <a:gd name="T15" fmla="*/ 10428 h 10735"/>
                      <a:gd name="T16" fmla="*/ 4208 w 7999"/>
                      <a:gd name="T17" fmla="*/ 10428 h 10735"/>
                      <a:gd name="T18" fmla="*/ 3567 w 7999"/>
                      <a:gd name="T19" fmla="*/ 10422 h 10735"/>
                      <a:gd name="T20" fmla="*/ 2937 w 7999"/>
                      <a:gd name="T21" fmla="*/ 10394 h 10735"/>
                      <a:gd name="T22" fmla="*/ 1871 w 7999"/>
                      <a:gd name="T23" fmla="*/ 10435 h 10735"/>
                      <a:gd name="T24" fmla="*/ 818 w 7999"/>
                      <a:gd name="T25" fmla="*/ 10533 h 10735"/>
                      <a:gd name="T26" fmla="*/ 0 w 7999"/>
                      <a:gd name="T27" fmla="*/ 10655 h 10735"/>
                      <a:gd name="T28" fmla="*/ 0 w 7999"/>
                      <a:gd name="T29" fmla="*/ 10728 h 10735"/>
                      <a:gd name="T30" fmla="*/ 7999 w 7999"/>
                      <a:gd name="T31" fmla="*/ 10735 h 10735"/>
                      <a:gd name="T32" fmla="*/ 7999 w 7999"/>
                      <a:gd name="T33" fmla="*/ 0 h 10735"/>
                      <a:gd name="T34" fmla="*/ 7757 w 7999"/>
                      <a:gd name="T35" fmla="*/ 0 h 10735"/>
                      <a:gd name="T36" fmla="*/ 7757 w 7999"/>
                      <a:gd name="T37" fmla="*/ 5361 h 10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999" h="10735">
                        <a:moveTo>
                          <a:pt x="7757" y="5361"/>
                        </a:moveTo>
                        <a:lnTo>
                          <a:pt x="7626" y="7369"/>
                        </a:lnTo>
                        <a:lnTo>
                          <a:pt x="7418" y="9942"/>
                        </a:lnTo>
                        <a:lnTo>
                          <a:pt x="7352" y="10230"/>
                        </a:lnTo>
                        <a:lnTo>
                          <a:pt x="6776" y="10300"/>
                        </a:lnTo>
                        <a:lnTo>
                          <a:pt x="6137" y="10360"/>
                        </a:lnTo>
                        <a:lnTo>
                          <a:pt x="5495" y="10401"/>
                        </a:lnTo>
                        <a:lnTo>
                          <a:pt x="4853" y="10428"/>
                        </a:lnTo>
                        <a:lnTo>
                          <a:pt x="4208" y="10428"/>
                        </a:lnTo>
                        <a:lnTo>
                          <a:pt x="3567" y="10422"/>
                        </a:lnTo>
                        <a:lnTo>
                          <a:pt x="2937" y="10394"/>
                        </a:lnTo>
                        <a:lnTo>
                          <a:pt x="1871" y="10435"/>
                        </a:lnTo>
                        <a:lnTo>
                          <a:pt x="818" y="10533"/>
                        </a:lnTo>
                        <a:lnTo>
                          <a:pt x="0" y="10655"/>
                        </a:lnTo>
                        <a:lnTo>
                          <a:pt x="0" y="10728"/>
                        </a:lnTo>
                        <a:lnTo>
                          <a:pt x="7999" y="10735"/>
                        </a:lnTo>
                        <a:lnTo>
                          <a:pt x="7999" y="0"/>
                        </a:lnTo>
                        <a:lnTo>
                          <a:pt x="7757" y="0"/>
                        </a:lnTo>
                        <a:lnTo>
                          <a:pt x="7757" y="5361"/>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7" name="Freeform 9">
                    <a:extLst>
                      <a:ext uri="{FF2B5EF4-FFF2-40B4-BE49-F238E27FC236}">
                        <a16:creationId xmlns:a16="http://schemas.microsoft.com/office/drawing/2014/main" id="{82424556-B655-75FB-F720-CD9FF3305F70}"/>
                      </a:ext>
                    </a:extLst>
                  </p:cNvPr>
                  <p:cNvSpPr>
                    <a:spLocks/>
                  </p:cNvSpPr>
                  <p:nvPr/>
                </p:nvSpPr>
                <p:spPr bwMode="auto">
                  <a:xfrm>
                    <a:off x="3013" y="4011"/>
                    <a:ext cx="290" cy="492"/>
                  </a:xfrm>
                  <a:custGeom>
                    <a:avLst/>
                    <a:gdLst>
                      <a:gd name="T0" fmla="*/ 0 w 870"/>
                      <a:gd name="T1" fmla="*/ 0 h 1475"/>
                      <a:gd name="T2" fmla="*/ 0 w 870"/>
                      <a:gd name="T3" fmla="*/ 1475 h 1475"/>
                      <a:gd name="T4" fmla="*/ 433 w 870"/>
                      <a:gd name="T5" fmla="*/ 1002 h 1475"/>
                      <a:gd name="T6" fmla="*/ 870 w 870"/>
                      <a:gd name="T7" fmla="*/ 1475 h 1475"/>
                      <a:gd name="T8" fmla="*/ 870 w 870"/>
                      <a:gd name="T9" fmla="*/ 0 h 1475"/>
                      <a:gd name="T10" fmla="*/ 0 w 870"/>
                      <a:gd name="T11" fmla="*/ 0 h 1475"/>
                    </a:gdLst>
                    <a:ahLst/>
                    <a:cxnLst>
                      <a:cxn ang="0">
                        <a:pos x="T0" y="T1"/>
                      </a:cxn>
                      <a:cxn ang="0">
                        <a:pos x="T2" y="T3"/>
                      </a:cxn>
                      <a:cxn ang="0">
                        <a:pos x="T4" y="T5"/>
                      </a:cxn>
                      <a:cxn ang="0">
                        <a:pos x="T6" y="T7"/>
                      </a:cxn>
                      <a:cxn ang="0">
                        <a:pos x="T8" y="T9"/>
                      </a:cxn>
                      <a:cxn ang="0">
                        <a:pos x="T10" y="T11"/>
                      </a:cxn>
                    </a:cxnLst>
                    <a:rect l="0" t="0" r="r" b="b"/>
                    <a:pathLst>
                      <a:path w="870" h="1475">
                        <a:moveTo>
                          <a:pt x="0" y="0"/>
                        </a:moveTo>
                        <a:lnTo>
                          <a:pt x="0" y="1475"/>
                        </a:lnTo>
                        <a:lnTo>
                          <a:pt x="433" y="1002"/>
                        </a:lnTo>
                        <a:lnTo>
                          <a:pt x="870" y="1475"/>
                        </a:lnTo>
                        <a:lnTo>
                          <a:pt x="870"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8" name="Freeform 10">
                    <a:extLst>
                      <a:ext uri="{FF2B5EF4-FFF2-40B4-BE49-F238E27FC236}">
                        <a16:creationId xmlns:a16="http://schemas.microsoft.com/office/drawing/2014/main" id="{85769E19-3DF4-D0D1-DF1A-4C9A836B59C6}"/>
                      </a:ext>
                    </a:extLst>
                  </p:cNvPr>
                  <p:cNvSpPr>
                    <a:spLocks/>
                  </p:cNvSpPr>
                  <p:nvPr/>
                </p:nvSpPr>
                <p:spPr bwMode="auto">
                  <a:xfrm>
                    <a:off x="410" y="553"/>
                    <a:ext cx="2483" cy="3623"/>
                  </a:xfrm>
                  <a:custGeom>
                    <a:avLst/>
                    <a:gdLst>
                      <a:gd name="T0" fmla="*/ 194 w 7451"/>
                      <a:gd name="T1" fmla="*/ 10367 h 10868"/>
                      <a:gd name="T2" fmla="*/ 5883 w 7451"/>
                      <a:gd name="T3" fmla="*/ 10360 h 10868"/>
                      <a:gd name="T4" fmla="*/ 5904 w 7451"/>
                      <a:gd name="T5" fmla="*/ 10367 h 10868"/>
                      <a:gd name="T6" fmla="*/ 6055 w 7451"/>
                      <a:gd name="T7" fmla="*/ 10374 h 10868"/>
                      <a:gd name="T8" fmla="*/ 6216 w 7451"/>
                      <a:gd name="T9" fmla="*/ 10395 h 10868"/>
                      <a:gd name="T10" fmla="*/ 6383 w 7451"/>
                      <a:gd name="T11" fmla="*/ 10419 h 10868"/>
                      <a:gd name="T12" fmla="*/ 6536 w 7451"/>
                      <a:gd name="T13" fmla="*/ 10461 h 10868"/>
                      <a:gd name="T14" fmla="*/ 6697 w 7451"/>
                      <a:gd name="T15" fmla="*/ 10509 h 10868"/>
                      <a:gd name="T16" fmla="*/ 6852 w 7451"/>
                      <a:gd name="T17" fmla="*/ 10566 h 10868"/>
                      <a:gd name="T18" fmla="*/ 7006 w 7451"/>
                      <a:gd name="T19" fmla="*/ 10625 h 10868"/>
                      <a:gd name="T20" fmla="*/ 7157 w 7451"/>
                      <a:gd name="T21" fmla="*/ 10698 h 10868"/>
                      <a:gd name="T22" fmla="*/ 7306 w 7451"/>
                      <a:gd name="T23" fmla="*/ 10785 h 10868"/>
                      <a:gd name="T24" fmla="*/ 7451 w 7451"/>
                      <a:gd name="T25" fmla="*/ 10868 h 10868"/>
                      <a:gd name="T26" fmla="*/ 7388 w 7451"/>
                      <a:gd name="T27" fmla="*/ 10868 h 10868"/>
                      <a:gd name="T28" fmla="*/ 6534 w 7451"/>
                      <a:gd name="T29" fmla="*/ 10750 h 10868"/>
                      <a:gd name="T30" fmla="*/ 5477 w 7451"/>
                      <a:gd name="T31" fmla="*/ 10659 h 10868"/>
                      <a:gd name="T32" fmla="*/ 4415 w 7451"/>
                      <a:gd name="T33" fmla="*/ 10614 h 10868"/>
                      <a:gd name="T34" fmla="*/ 0 w 7451"/>
                      <a:gd name="T35" fmla="*/ 10614 h 10868"/>
                      <a:gd name="T36" fmla="*/ 3 w 7451"/>
                      <a:gd name="T37" fmla="*/ 0 h 10868"/>
                      <a:gd name="T38" fmla="*/ 194 w 7451"/>
                      <a:gd name="T39" fmla="*/ 0 h 10868"/>
                      <a:gd name="T40" fmla="*/ 194 w 7451"/>
                      <a:gd name="T41" fmla="*/ 10367 h 10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451" h="10868">
                        <a:moveTo>
                          <a:pt x="194" y="10367"/>
                        </a:moveTo>
                        <a:lnTo>
                          <a:pt x="5883" y="10360"/>
                        </a:lnTo>
                        <a:lnTo>
                          <a:pt x="5904" y="10367"/>
                        </a:lnTo>
                        <a:lnTo>
                          <a:pt x="6055" y="10374"/>
                        </a:lnTo>
                        <a:lnTo>
                          <a:pt x="6216" y="10395"/>
                        </a:lnTo>
                        <a:lnTo>
                          <a:pt x="6383" y="10419"/>
                        </a:lnTo>
                        <a:lnTo>
                          <a:pt x="6536" y="10461"/>
                        </a:lnTo>
                        <a:lnTo>
                          <a:pt x="6697" y="10509"/>
                        </a:lnTo>
                        <a:lnTo>
                          <a:pt x="6852" y="10566"/>
                        </a:lnTo>
                        <a:lnTo>
                          <a:pt x="7006" y="10625"/>
                        </a:lnTo>
                        <a:lnTo>
                          <a:pt x="7157" y="10698"/>
                        </a:lnTo>
                        <a:lnTo>
                          <a:pt x="7306" y="10785"/>
                        </a:lnTo>
                        <a:lnTo>
                          <a:pt x="7451" y="10868"/>
                        </a:lnTo>
                        <a:lnTo>
                          <a:pt x="7388" y="10868"/>
                        </a:lnTo>
                        <a:lnTo>
                          <a:pt x="6534" y="10750"/>
                        </a:lnTo>
                        <a:lnTo>
                          <a:pt x="5477" y="10659"/>
                        </a:lnTo>
                        <a:lnTo>
                          <a:pt x="4415" y="10614"/>
                        </a:lnTo>
                        <a:lnTo>
                          <a:pt x="0" y="10614"/>
                        </a:lnTo>
                        <a:lnTo>
                          <a:pt x="3" y="0"/>
                        </a:lnTo>
                        <a:lnTo>
                          <a:pt x="194" y="0"/>
                        </a:lnTo>
                        <a:lnTo>
                          <a:pt x="194" y="10367"/>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29" name="Freeform 11">
                    <a:extLst>
                      <a:ext uri="{FF2B5EF4-FFF2-40B4-BE49-F238E27FC236}">
                        <a16:creationId xmlns:a16="http://schemas.microsoft.com/office/drawing/2014/main" id="{D77BE5C0-5877-4B53-F041-BC9AF2392F02}"/>
                      </a:ext>
                    </a:extLst>
                  </p:cNvPr>
                  <p:cNvSpPr>
                    <a:spLocks/>
                  </p:cNvSpPr>
                  <p:nvPr/>
                </p:nvSpPr>
                <p:spPr bwMode="auto">
                  <a:xfrm>
                    <a:off x="2880" y="540"/>
                    <a:ext cx="2596" cy="3638"/>
                  </a:xfrm>
                  <a:custGeom>
                    <a:avLst/>
                    <a:gdLst>
                      <a:gd name="T0" fmla="*/ 7545 w 7787"/>
                      <a:gd name="T1" fmla="*/ 5612 h 10913"/>
                      <a:gd name="T2" fmla="*/ 7418 w 7787"/>
                      <a:gd name="T3" fmla="*/ 7620 h 10913"/>
                      <a:gd name="T4" fmla="*/ 7205 w 7787"/>
                      <a:gd name="T5" fmla="*/ 10193 h 10913"/>
                      <a:gd name="T6" fmla="*/ 6633 w 7787"/>
                      <a:gd name="T7" fmla="*/ 10255 h 10913"/>
                      <a:gd name="T8" fmla="*/ 5986 w 7787"/>
                      <a:gd name="T9" fmla="*/ 10325 h 10913"/>
                      <a:gd name="T10" fmla="*/ 5356 w 7787"/>
                      <a:gd name="T11" fmla="*/ 10377 h 10913"/>
                      <a:gd name="T12" fmla="*/ 4708 w 7787"/>
                      <a:gd name="T13" fmla="*/ 10398 h 10913"/>
                      <a:gd name="T14" fmla="*/ 4063 w 7787"/>
                      <a:gd name="T15" fmla="*/ 10398 h 10913"/>
                      <a:gd name="T16" fmla="*/ 3421 w 7787"/>
                      <a:gd name="T17" fmla="*/ 10366 h 10913"/>
                      <a:gd name="T18" fmla="*/ 2788 w 7787"/>
                      <a:gd name="T19" fmla="*/ 10353 h 10913"/>
                      <a:gd name="T20" fmla="*/ 2401 w 7787"/>
                      <a:gd name="T21" fmla="*/ 10346 h 10913"/>
                      <a:gd name="T22" fmla="*/ 2025 w 7787"/>
                      <a:gd name="T23" fmla="*/ 10398 h 10913"/>
                      <a:gd name="T24" fmla="*/ 1650 w 7787"/>
                      <a:gd name="T25" fmla="*/ 10433 h 10913"/>
                      <a:gd name="T26" fmla="*/ 1281 w 7787"/>
                      <a:gd name="T27" fmla="*/ 10506 h 10913"/>
                      <a:gd name="T28" fmla="*/ 914 w 7787"/>
                      <a:gd name="T29" fmla="*/ 10597 h 10913"/>
                      <a:gd name="T30" fmla="*/ 551 w 7787"/>
                      <a:gd name="T31" fmla="*/ 10708 h 10913"/>
                      <a:gd name="T32" fmla="*/ 190 w 7787"/>
                      <a:gd name="T33" fmla="*/ 10837 h 10913"/>
                      <a:gd name="T34" fmla="*/ 0 w 7787"/>
                      <a:gd name="T35" fmla="*/ 10913 h 10913"/>
                      <a:gd name="T36" fmla="*/ 848 w 7787"/>
                      <a:gd name="T37" fmla="*/ 10777 h 10913"/>
                      <a:gd name="T38" fmla="*/ 1901 w 7787"/>
                      <a:gd name="T39" fmla="*/ 10677 h 10913"/>
                      <a:gd name="T40" fmla="*/ 2967 w 7787"/>
                      <a:gd name="T41" fmla="*/ 10652 h 10913"/>
                      <a:gd name="T42" fmla="*/ 3597 w 7787"/>
                      <a:gd name="T43" fmla="*/ 10673 h 10913"/>
                      <a:gd name="T44" fmla="*/ 4232 w 7787"/>
                      <a:gd name="T45" fmla="*/ 10677 h 10913"/>
                      <a:gd name="T46" fmla="*/ 4883 w 7787"/>
                      <a:gd name="T47" fmla="*/ 10686 h 10913"/>
                      <a:gd name="T48" fmla="*/ 5525 w 7787"/>
                      <a:gd name="T49" fmla="*/ 10663 h 10913"/>
                      <a:gd name="T50" fmla="*/ 6155 w 7787"/>
                      <a:gd name="T51" fmla="*/ 10611 h 10913"/>
                      <a:gd name="T52" fmla="*/ 6806 w 7787"/>
                      <a:gd name="T53" fmla="*/ 10558 h 10913"/>
                      <a:gd name="T54" fmla="*/ 7382 w 7787"/>
                      <a:gd name="T55" fmla="*/ 10488 h 10913"/>
                      <a:gd name="T56" fmla="*/ 7448 w 7787"/>
                      <a:gd name="T57" fmla="*/ 10193 h 10913"/>
                      <a:gd name="T58" fmla="*/ 7656 w 7787"/>
                      <a:gd name="T59" fmla="*/ 7627 h 10913"/>
                      <a:gd name="T60" fmla="*/ 7787 w 7787"/>
                      <a:gd name="T61" fmla="*/ 5615 h 10913"/>
                      <a:gd name="T62" fmla="*/ 7787 w 7787"/>
                      <a:gd name="T63" fmla="*/ 45 h 10913"/>
                      <a:gd name="T64" fmla="*/ 7542 w 7787"/>
                      <a:gd name="T65" fmla="*/ 0 h 10913"/>
                      <a:gd name="T66" fmla="*/ 7545 w 7787"/>
                      <a:gd name="T67" fmla="*/ 5612 h 10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7787" h="10913">
                        <a:moveTo>
                          <a:pt x="7545" y="5612"/>
                        </a:moveTo>
                        <a:lnTo>
                          <a:pt x="7418" y="7620"/>
                        </a:lnTo>
                        <a:lnTo>
                          <a:pt x="7205" y="10193"/>
                        </a:lnTo>
                        <a:lnTo>
                          <a:pt x="6633" y="10255"/>
                        </a:lnTo>
                        <a:lnTo>
                          <a:pt x="5986" y="10325"/>
                        </a:lnTo>
                        <a:lnTo>
                          <a:pt x="5356" y="10377"/>
                        </a:lnTo>
                        <a:lnTo>
                          <a:pt x="4708" y="10398"/>
                        </a:lnTo>
                        <a:lnTo>
                          <a:pt x="4063" y="10398"/>
                        </a:lnTo>
                        <a:lnTo>
                          <a:pt x="3421" y="10366"/>
                        </a:lnTo>
                        <a:lnTo>
                          <a:pt x="2788" y="10353"/>
                        </a:lnTo>
                        <a:lnTo>
                          <a:pt x="2401" y="10346"/>
                        </a:lnTo>
                        <a:lnTo>
                          <a:pt x="2025" y="10398"/>
                        </a:lnTo>
                        <a:lnTo>
                          <a:pt x="1650" y="10433"/>
                        </a:lnTo>
                        <a:lnTo>
                          <a:pt x="1281" y="10506"/>
                        </a:lnTo>
                        <a:lnTo>
                          <a:pt x="914" y="10597"/>
                        </a:lnTo>
                        <a:lnTo>
                          <a:pt x="551" y="10708"/>
                        </a:lnTo>
                        <a:lnTo>
                          <a:pt x="190" y="10837"/>
                        </a:lnTo>
                        <a:lnTo>
                          <a:pt x="0" y="10913"/>
                        </a:lnTo>
                        <a:lnTo>
                          <a:pt x="848" y="10777"/>
                        </a:lnTo>
                        <a:lnTo>
                          <a:pt x="1901" y="10677"/>
                        </a:lnTo>
                        <a:lnTo>
                          <a:pt x="2967" y="10652"/>
                        </a:lnTo>
                        <a:lnTo>
                          <a:pt x="3597" y="10673"/>
                        </a:lnTo>
                        <a:lnTo>
                          <a:pt x="4232" y="10677"/>
                        </a:lnTo>
                        <a:lnTo>
                          <a:pt x="4883" y="10686"/>
                        </a:lnTo>
                        <a:lnTo>
                          <a:pt x="5525" y="10663"/>
                        </a:lnTo>
                        <a:lnTo>
                          <a:pt x="6155" y="10611"/>
                        </a:lnTo>
                        <a:lnTo>
                          <a:pt x="6806" y="10558"/>
                        </a:lnTo>
                        <a:lnTo>
                          <a:pt x="7382" y="10488"/>
                        </a:lnTo>
                        <a:lnTo>
                          <a:pt x="7448" y="10193"/>
                        </a:lnTo>
                        <a:lnTo>
                          <a:pt x="7656" y="7627"/>
                        </a:lnTo>
                        <a:lnTo>
                          <a:pt x="7787" y="5615"/>
                        </a:lnTo>
                        <a:lnTo>
                          <a:pt x="7787" y="45"/>
                        </a:lnTo>
                        <a:lnTo>
                          <a:pt x="7542" y="0"/>
                        </a:lnTo>
                        <a:lnTo>
                          <a:pt x="7545" y="5612"/>
                        </a:lnTo>
                        <a:close/>
                      </a:path>
                    </a:pathLst>
                  </a:custGeom>
                  <a:solidFill>
                    <a:srgbClr val="FF7F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30" name="Freeform 12">
                    <a:extLst>
                      <a:ext uri="{FF2B5EF4-FFF2-40B4-BE49-F238E27FC236}">
                        <a16:creationId xmlns:a16="http://schemas.microsoft.com/office/drawing/2014/main" id="{B2A52629-E8E2-B851-F67E-0A7800F1DD2A}"/>
                      </a:ext>
                    </a:extLst>
                  </p:cNvPr>
                  <p:cNvSpPr>
                    <a:spLocks/>
                  </p:cNvSpPr>
                  <p:nvPr/>
                </p:nvSpPr>
                <p:spPr bwMode="auto">
                  <a:xfrm>
                    <a:off x="328" y="647"/>
                    <a:ext cx="2572" cy="3555"/>
                  </a:xfrm>
                  <a:custGeom>
                    <a:avLst/>
                    <a:gdLst>
                      <a:gd name="T0" fmla="*/ 248 w 7717"/>
                      <a:gd name="T1" fmla="*/ 3 h 10665"/>
                      <a:gd name="T2" fmla="*/ 0 w 7717"/>
                      <a:gd name="T3" fmla="*/ 0 h 10665"/>
                      <a:gd name="T4" fmla="*/ 6 w 7717"/>
                      <a:gd name="T5" fmla="*/ 10665 h 10665"/>
                      <a:gd name="T6" fmla="*/ 7717 w 7717"/>
                      <a:gd name="T7" fmla="*/ 10658 h 10665"/>
                      <a:gd name="T8" fmla="*/ 7717 w 7717"/>
                      <a:gd name="T9" fmla="*/ 10585 h 10665"/>
                      <a:gd name="T10" fmla="*/ 7629 w 7717"/>
                      <a:gd name="T11" fmla="*/ 10585 h 10665"/>
                      <a:gd name="T12" fmla="*/ 6779 w 7717"/>
                      <a:gd name="T13" fmla="*/ 10467 h 10665"/>
                      <a:gd name="T14" fmla="*/ 5722 w 7717"/>
                      <a:gd name="T15" fmla="*/ 10365 h 10665"/>
                      <a:gd name="T16" fmla="*/ 4654 w 7717"/>
                      <a:gd name="T17" fmla="*/ 10342 h 10665"/>
                      <a:gd name="T18" fmla="*/ 245 w 7717"/>
                      <a:gd name="T19" fmla="*/ 10324 h 10665"/>
                      <a:gd name="T20" fmla="*/ 248 w 7717"/>
                      <a:gd name="T21" fmla="*/ 3 h 10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717" h="10665">
                        <a:moveTo>
                          <a:pt x="248" y="3"/>
                        </a:moveTo>
                        <a:lnTo>
                          <a:pt x="0" y="0"/>
                        </a:lnTo>
                        <a:lnTo>
                          <a:pt x="6" y="10665"/>
                        </a:lnTo>
                        <a:lnTo>
                          <a:pt x="7717" y="10658"/>
                        </a:lnTo>
                        <a:lnTo>
                          <a:pt x="7717" y="10585"/>
                        </a:lnTo>
                        <a:lnTo>
                          <a:pt x="7629" y="10585"/>
                        </a:lnTo>
                        <a:lnTo>
                          <a:pt x="6779" y="10467"/>
                        </a:lnTo>
                        <a:lnTo>
                          <a:pt x="5722" y="10365"/>
                        </a:lnTo>
                        <a:lnTo>
                          <a:pt x="4654" y="10342"/>
                        </a:lnTo>
                        <a:lnTo>
                          <a:pt x="245" y="10324"/>
                        </a:lnTo>
                        <a:lnTo>
                          <a:pt x="248" y="3"/>
                        </a:lnTo>
                        <a:close/>
                      </a:path>
                    </a:pathLst>
                  </a:custGeom>
                  <a:solidFill>
                    <a:srgbClr val="000000"/>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nvGrpSpPr>
                  <p:cNvPr id="31" name="Group 13">
                    <a:extLst>
                      <a:ext uri="{FF2B5EF4-FFF2-40B4-BE49-F238E27FC236}">
                        <a16:creationId xmlns:a16="http://schemas.microsoft.com/office/drawing/2014/main" id="{CAE4ACD2-AC56-BF80-BAFF-53D021538154}"/>
                      </a:ext>
                    </a:extLst>
                  </p:cNvPr>
                  <p:cNvGrpSpPr>
                    <a:grpSpLocks/>
                  </p:cNvGrpSpPr>
                  <p:nvPr/>
                </p:nvGrpSpPr>
                <p:grpSpPr bwMode="auto">
                  <a:xfrm>
                    <a:off x="469" y="481"/>
                    <a:ext cx="4931" cy="3697"/>
                    <a:chOff x="451" y="481"/>
                    <a:chExt cx="4931" cy="3697"/>
                  </a:xfrm>
                </p:grpSpPr>
                <p:sp>
                  <p:nvSpPr>
                    <p:cNvPr id="32" name="Freeform 14">
                      <a:extLst>
                        <a:ext uri="{FF2B5EF4-FFF2-40B4-BE49-F238E27FC236}">
                          <a16:creationId xmlns:a16="http://schemas.microsoft.com/office/drawing/2014/main" id="{0A79CE8A-6D29-7C81-BC1B-88BB95614A00}"/>
                        </a:ext>
                      </a:extLst>
                    </p:cNvPr>
                    <p:cNvSpPr>
                      <a:spLocks/>
                    </p:cNvSpPr>
                    <p:nvPr/>
                  </p:nvSpPr>
                  <p:spPr bwMode="auto">
                    <a:xfrm>
                      <a:off x="451" y="481"/>
                      <a:ext cx="4931" cy="3697"/>
                    </a:xfrm>
                    <a:custGeom>
                      <a:avLst/>
                      <a:gdLst>
                        <a:gd name="T0" fmla="*/ 5416 w 14793"/>
                        <a:gd name="T1" fmla="*/ 7 h 11090"/>
                        <a:gd name="T2" fmla="*/ 5476 w 14793"/>
                        <a:gd name="T3" fmla="*/ 7 h 11090"/>
                        <a:gd name="T4" fmla="*/ 5661 w 14793"/>
                        <a:gd name="T5" fmla="*/ 0 h 11090"/>
                        <a:gd name="T6" fmla="*/ 5846 w 14793"/>
                        <a:gd name="T7" fmla="*/ 7 h 11090"/>
                        <a:gd name="T8" fmla="*/ 6028 w 14793"/>
                        <a:gd name="T9" fmla="*/ 21 h 11090"/>
                        <a:gd name="T10" fmla="*/ 6213 w 14793"/>
                        <a:gd name="T11" fmla="*/ 44 h 11090"/>
                        <a:gd name="T12" fmla="*/ 6394 w 14793"/>
                        <a:gd name="T13" fmla="*/ 83 h 11090"/>
                        <a:gd name="T14" fmla="*/ 6570 w 14793"/>
                        <a:gd name="T15" fmla="*/ 135 h 11090"/>
                        <a:gd name="T16" fmla="*/ 6751 w 14793"/>
                        <a:gd name="T17" fmla="*/ 190 h 11090"/>
                        <a:gd name="T18" fmla="*/ 6924 w 14793"/>
                        <a:gd name="T19" fmla="*/ 250 h 11090"/>
                        <a:gd name="T20" fmla="*/ 7099 w 14793"/>
                        <a:gd name="T21" fmla="*/ 334 h 11090"/>
                        <a:gd name="T22" fmla="*/ 7266 w 14793"/>
                        <a:gd name="T23" fmla="*/ 421 h 11090"/>
                        <a:gd name="T24" fmla="*/ 7432 w 14793"/>
                        <a:gd name="T25" fmla="*/ 334 h 11090"/>
                        <a:gd name="T26" fmla="*/ 7605 w 14793"/>
                        <a:gd name="T27" fmla="*/ 250 h 11090"/>
                        <a:gd name="T28" fmla="*/ 7774 w 14793"/>
                        <a:gd name="T29" fmla="*/ 190 h 11090"/>
                        <a:gd name="T30" fmla="*/ 7953 w 14793"/>
                        <a:gd name="T31" fmla="*/ 135 h 11090"/>
                        <a:gd name="T32" fmla="*/ 8129 w 14793"/>
                        <a:gd name="T33" fmla="*/ 83 h 11090"/>
                        <a:gd name="T34" fmla="*/ 8314 w 14793"/>
                        <a:gd name="T35" fmla="*/ 44 h 11090"/>
                        <a:gd name="T36" fmla="*/ 8499 w 14793"/>
                        <a:gd name="T37" fmla="*/ 21 h 11090"/>
                        <a:gd name="T38" fmla="*/ 8674 w 14793"/>
                        <a:gd name="T39" fmla="*/ 7 h 11090"/>
                        <a:gd name="T40" fmla="*/ 8864 w 14793"/>
                        <a:gd name="T41" fmla="*/ 0 h 11090"/>
                        <a:gd name="T42" fmla="*/ 9049 w 14793"/>
                        <a:gd name="T43" fmla="*/ 7 h 11090"/>
                        <a:gd name="T44" fmla="*/ 9107 w 14793"/>
                        <a:gd name="T45" fmla="*/ 7 h 11090"/>
                        <a:gd name="T46" fmla="*/ 9107 w 14793"/>
                        <a:gd name="T47" fmla="*/ 0 h 11090"/>
                        <a:gd name="T48" fmla="*/ 14793 w 14793"/>
                        <a:gd name="T49" fmla="*/ 0 h 11090"/>
                        <a:gd name="T50" fmla="*/ 14793 w 14793"/>
                        <a:gd name="T51" fmla="*/ 5792 h 11090"/>
                        <a:gd name="T52" fmla="*/ 14666 w 14793"/>
                        <a:gd name="T53" fmla="*/ 7804 h 11090"/>
                        <a:gd name="T54" fmla="*/ 14453 w 14793"/>
                        <a:gd name="T55" fmla="*/ 10370 h 11090"/>
                        <a:gd name="T56" fmla="*/ 14453 w 14793"/>
                        <a:gd name="T57" fmla="*/ 10363 h 11090"/>
                        <a:gd name="T58" fmla="*/ 13881 w 14793"/>
                        <a:gd name="T59" fmla="*/ 10432 h 11090"/>
                        <a:gd name="T60" fmla="*/ 13243 w 14793"/>
                        <a:gd name="T61" fmla="*/ 10495 h 11090"/>
                        <a:gd name="T62" fmla="*/ 12604 w 14793"/>
                        <a:gd name="T63" fmla="*/ 10537 h 11090"/>
                        <a:gd name="T64" fmla="*/ 11956 w 14793"/>
                        <a:gd name="T65" fmla="*/ 10564 h 11090"/>
                        <a:gd name="T66" fmla="*/ 11314 w 14793"/>
                        <a:gd name="T67" fmla="*/ 10564 h 11090"/>
                        <a:gd name="T68" fmla="*/ 10669 w 14793"/>
                        <a:gd name="T69" fmla="*/ 10554 h 11090"/>
                        <a:gd name="T70" fmla="*/ 10028 w 14793"/>
                        <a:gd name="T71" fmla="*/ 10519 h 11090"/>
                        <a:gd name="T72" fmla="*/ 9649 w 14793"/>
                        <a:gd name="T73" fmla="*/ 10530 h 11090"/>
                        <a:gd name="T74" fmla="*/ 9273 w 14793"/>
                        <a:gd name="T75" fmla="*/ 10564 h 11090"/>
                        <a:gd name="T76" fmla="*/ 8898 w 14793"/>
                        <a:gd name="T77" fmla="*/ 10614 h 11090"/>
                        <a:gd name="T78" fmla="*/ 8529 w 14793"/>
                        <a:gd name="T79" fmla="*/ 10690 h 11090"/>
                        <a:gd name="T80" fmla="*/ 8162 w 14793"/>
                        <a:gd name="T81" fmla="*/ 10770 h 11090"/>
                        <a:gd name="T82" fmla="*/ 7805 w 14793"/>
                        <a:gd name="T83" fmla="*/ 10881 h 11090"/>
                        <a:gd name="T84" fmla="*/ 7438 w 14793"/>
                        <a:gd name="T85" fmla="*/ 11014 h 11090"/>
                        <a:gd name="T86" fmla="*/ 7248 w 14793"/>
                        <a:gd name="T87" fmla="*/ 11090 h 11090"/>
                        <a:gd name="T88" fmla="*/ 7112 w 14793"/>
                        <a:gd name="T89" fmla="*/ 11000 h 11090"/>
                        <a:gd name="T90" fmla="*/ 6960 w 14793"/>
                        <a:gd name="T91" fmla="*/ 10913 h 11090"/>
                        <a:gd name="T92" fmla="*/ 6812 w 14793"/>
                        <a:gd name="T93" fmla="*/ 10840 h 11090"/>
                        <a:gd name="T94" fmla="*/ 6658 w 14793"/>
                        <a:gd name="T95" fmla="*/ 10788 h 11090"/>
                        <a:gd name="T96" fmla="*/ 6503 w 14793"/>
                        <a:gd name="T97" fmla="*/ 10724 h 11090"/>
                        <a:gd name="T98" fmla="*/ 6348 w 14793"/>
                        <a:gd name="T99" fmla="*/ 10676 h 11090"/>
                        <a:gd name="T100" fmla="*/ 6189 w 14793"/>
                        <a:gd name="T101" fmla="*/ 10644 h 11090"/>
                        <a:gd name="T102" fmla="*/ 6022 w 14793"/>
                        <a:gd name="T103" fmla="*/ 10607 h 11090"/>
                        <a:gd name="T104" fmla="*/ 5861 w 14793"/>
                        <a:gd name="T105" fmla="*/ 10585 h 11090"/>
                        <a:gd name="T106" fmla="*/ 5710 w 14793"/>
                        <a:gd name="T107" fmla="*/ 10575 h 11090"/>
                        <a:gd name="T108" fmla="*/ 5689 w 14793"/>
                        <a:gd name="T109" fmla="*/ 10575 h 11090"/>
                        <a:gd name="T110" fmla="*/ 0 w 14793"/>
                        <a:gd name="T111" fmla="*/ 10585 h 11090"/>
                        <a:gd name="T112" fmla="*/ 0 w 14793"/>
                        <a:gd name="T113" fmla="*/ 0 h 11090"/>
                        <a:gd name="T114" fmla="*/ 5458 w 14793"/>
                        <a:gd name="T115" fmla="*/ 7 h 11090"/>
                        <a:gd name="T116" fmla="*/ 5416 w 14793"/>
                        <a:gd name="T117" fmla="*/ 7 h 110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4793" h="11090">
                          <a:moveTo>
                            <a:pt x="5416" y="7"/>
                          </a:moveTo>
                          <a:lnTo>
                            <a:pt x="5476" y="7"/>
                          </a:lnTo>
                          <a:lnTo>
                            <a:pt x="5661" y="0"/>
                          </a:lnTo>
                          <a:lnTo>
                            <a:pt x="5846" y="7"/>
                          </a:lnTo>
                          <a:lnTo>
                            <a:pt x="6028" y="21"/>
                          </a:lnTo>
                          <a:lnTo>
                            <a:pt x="6213" y="44"/>
                          </a:lnTo>
                          <a:lnTo>
                            <a:pt x="6394" y="83"/>
                          </a:lnTo>
                          <a:lnTo>
                            <a:pt x="6570" y="135"/>
                          </a:lnTo>
                          <a:lnTo>
                            <a:pt x="6751" y="190"/>
                          </a:lnTo>
                          <a:lnTo>
                            <a:pt x="6924" y="250"/>
                          </a:lnTo>
                          <a:lnTo>
                            <a:pt x="7099" y="334"/>
                          </a:lnTo>
                          <a:lnTo>
                            <a:pt x="7266" y="421"/>
                          </a:lnTo>
                          <a:lnTo>
                            <a:pt x="7432" y="334"/>
                          </a:lnTo>
                          <a:lnTo>
                            <a:pt x="7605" y="250"/>
                          </a:lnTo>
                          <a:lnTo>
                            <a:pt x="7774" y="190"/>
                          </a:lnTo>
                          <a:lnTo>
                            <a:pt x="7953" y="135"/>
                          </a:lnTo>
                          <a:lnTo>
                            <a:pt x="8129" y="83"/>
                          </a:lnTo>
                          <a:lnTo>
                            <a:pt x="8314" y="44"/>
                          </a:lnTo>
                          <a:lnTo>
                            <a:pt x="8499" y="21"/>
                          </a:lnTo>
                          <a:lnTo>
                            <a:pt x="8674" y="7"/>
                          </a:lnTo>
                          <a:lnTo>
                            <a:pt x="8864" y="0"/>
                          </a:lnTo>
                          <a:lnTo>
                            <a:pt x="9049" y="7"/>
                          </a:lnTo>
                          <a:lnTo>
                            <a:pt x="9107" y="7"/>
                          </a:lnTo>
                          <a:lnTo>
                            <a:pt x="9107" y="0"/>
                          </a:lnTo>
                          <a:lnTo>
                            <a:pt x="14793" y="0"/>
                          </a:lnTo>
                          <a:lnTo>
                            <a:pt x="14793" y="5792"/>
                          </a:lnTo>
                          <a:lnTo>
                            <a:pt x="14666" y="7804"/>
                          </a:lnTo>
                          <a:lnTo>
                            <a:pt x="14453" y="10370"/>
                          </a:lnTo>
                          <a:lnTo>
                            <a:pt x="14453" y="10363"/>
                          </a:lnTo>
                          <a:lnTo>
                            <a:pt x="13881" y="10432"/>
                          </a:lnTo>
                          <a:lnTo>
                            <a:pt x="13243" y="10495"/>
                          </a:lnTo>
                          <a:lnTo>
                            <a:pt x="12604" y="10537"/>
                          </a:lnTo>
                          <a:lnTo>
                            <a:pt x="11956" y="10564"/>
                          </a:lnTo>
                          <a:lnTo>
                            <a:pt x="11314" y="10564"/>
                          </a:lnTo>
                          <a:lnTo>
                            <a:pt x="10669" y="10554"/>
                          </a:lnTo>
                          <a:lnTo>
                            <a:pt x="10028" y="10519"/>
                          </a:lnTo>
                          <a:lnTo>
                            <a:pt x="9649" y="10530"/>
                          </a:lnTo>
                          <a:lnTo>
                            <a:pt x="9273" y="10564"/>
                          </a:lnTo>
                          <a:lnTo>
                            <a:pt x="8898" y="10614"/>
                          </a:lnTo>
                          <a:lnTo>
                            <a:pt x="8529" y="10690"/>
                          </a:lnTo>
                          <a:lnTo>
                            <a:pt x="8162" y="10770"/>
                          </a:lnTo>
                          <a:lnTo>
                            <a:pt x="7805" y="10881"/>
                          </a:lnTo>
                          <a:lnTo>
                            <a:pt x="7438" y="11014"/>
                          </a:lnTo>
                          <a:lnTo>
                            <a:pt x="7248" y="11090"/>
                          </a:lnTo>
                          <a:lnTo>
                            <a:pt x="7112" y="11000"/>
                          </a:lnTo>
                          <a:lnTo>
                            <a:pt x="6960" y="10913"/>
                          </a:lnTo>
                          <a:lnTo>
                            <a:pt x="6812" y="10840"/>
                          </a:lnTo>
                          <a:lnTo>
                            <a:pt x="6658" y="10788"/>
                          </a:lnTo>
                          <a:lnTo>
                            <a:pt x="6503" y="10724"/>
                          </a:lnTo>
                          <a:lnTo>
                            <a:pt x="6348" y="10676"/>
                          </a:lnTo>
                          <a:lnTo>
                            <a:pt x="6189" y="10644"/>
                          </a:lnTo>
                          <a:lnTo>
                            <a:pt x="6022" y="10607"/>
                          </a:lnTo>
                          <a:lnTo>
                            <a:pt x="5861" y="10585"/>
                          </a:lnTo>
                          <a:lnTo>
                            <a:pt x="5710" y="10575"/>
                          </a:lnTo>
                          <a:lnTo>
                            <a:pt x="5689" y="10575"/>
                          </a:lnTo>
                          <a:lnTo>
                            <a:pt x="0" y="10585"/>
                          </a:lnTo>
                          <a:lnTo>
                            <a:pt x="0" y="0"/>
                          </a:lnTo>
                          <a:lnTo>
                            <a:pt x="5458" y="7"/>
                          </a:lnTo>
                          <a:lnTo>
                            <a:pt x="5416" y="7"/>
                          </a:lnTo>
                          <a:close/>
                        </a:path>
                      </a:pathLst>
                    </a:custGeom>
                    <a:solidFill>
                      <a:srgbClr val="FFFFFF"/>
                    </a:solidFill>
                    <a:ln w="0">
                      <a:solidFill>
                        <a:srgbClr val="000000"/>
                      </a:solidFill>
                      <a:prstDash val="solid"/>
                      <a:round/>
                      <a:headEnd/>
                      <a:tailEnd/>
                    </a:ln>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33" name="Line 15">
                      <a:extLst>
                        <a:ext uri="{FF2B5EF4-FFF2-40B4-BE49-F238E27FC236}">
                          <a16:creationId xmlns:a16="http://schemas.microsoft.com/office/drawing/2014/main" id="{09011A4A-5536-421F-D60A-EF06D9711C22}"/>
                        </a:ext>
                      </a:extLst>
                    </p:cNvPr>
                    <p:cNvSpPr>
                      <a:spLocks noChangeShapeType="1"/>
                    </p:cNvSpPr>
                    <p:nvPr/>
                  </p:nvSpPr>
                  <p:spPr bwMode="auto">
                    <a:xfrm flipV="1">
                      <a:off x="2868" y="3936"/>
                      <a:ext cx="0" cy="240"/>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grpSp>
            <p:sp>
              <p:nvSpPr>
                <p:cNvPr id="25" name="Line 16">
                  <a:extLst>
                    <a:ext uri="{FF2B5EF4-FFF2-40B4-BE49-F238E27FC236}">
                      <a16:creationId xmlns:a16="http://schemas.microsoft.com/office/drawing/2014/main" id="{42504D56-A095-98D1-7A1A-84A0823FAF69}"/>
                    </a:ext>
                  </a:extLst>
                </p:cNvPr>
                <p:cNvSpPr>
                  <a:spLocks noChangeShapeType="1"/>
                </p:cNvSpPr>
                <p:nvPr/>
              </p:nvSpPr>
              <p:spPr bwMode="auto">
                <a:xfrm>
                  <a:off x="2891" y="624"/>
                  <a:ext cx="0" cy="144"/>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7" name="Text Box 17">
                <a:extLst>
                  <a:ext uri="{FF2B5EF4-FFF2-40B4-BE49-F238E27FC236}">
                    <a16:creationId xmlns:a16="http://schemas.microsoft.com/office/drawing/2014/main" id="{6F3C1913-1349-F601-997C-FC0CDB4C36F2}"/>
                  </a:ext>
                </a:extLst>
              </p:cNvPr>
              <p:cNvSpPr txBox="1">
                <a:spLocks noChangeArrowheads="1"/>
              </p:cNvSpPr>
              <p:nvPr/>
            </p:nvSpPr>
            <p:spPr bwMode="auto">
              <a:xfrm>
                <a:off x="662" y="1101"/>
                <a:ext cx="4426" cy="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n-ea"/>
                  <a:cs typeface="+mn-cs"/>
                </a:endParaRPr>
              </a:p>
            </p:txBody>
          </p:sp>
        </p:grpSp>
        <p:sp>
          <p:nvSpPr>
            <p:cNvPr id="5" name="Rectangle 18">
              <a:extLst>
                <a:ext uri="{FF2B5EF4-FFF2-40B4-BE49-F238E27FC236}">
                  <a16:creationId xmlns:a16="http://schemas.microsoft.com/office/drawing/2014/main" id="{2012114B-E38C-8326-E64B-DDAA0B3C18B6}"/>
                </a:ext>
              </a:extLst>
            </p:cNvPr>
            <p:cNvSpPr>
              <a:spLocks noChangeArrowheads="1"/>
            </p:cNvSpPr>
            <p:nvPr/>
          </p:nvSpPr>
          <p:spPr bwMode="auto">
            <a:xfrm>
              <a:off x="143" y="90"/>
              <a:ext cx="3210" cy="1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234950">
                <a:defRPr>
                  <a:solidFill>
                    <a:schemeClr val="tx1"/>
                  </a:solidFill>
                  <a:latin typeface="Arial" panose="020B0604020202020204" pitchFamily="34" charset="0"/>
                </a:defRPr>
              </a:lvl1pPr>
              <a:lvl2pPr defTabSz="234950">
                <a:defRPr>
                  <a:solidFill>
                    <a:schemeClr val="tx1"/>
                  </a:solidFill>
                  <a:latin typeface="Arial" panose="020B0604020202020204" pitchFamily="34" charset="0"/>
                </a:defRPr>
              </a:lvl2pPr>
              <a:lvl3pPr defTabSz="234950">
                <a:defRPr>
                  <a:solidFill>
                    <a:schemeClr val="tx1"/>
                  </a:solidFill>
                  <a:latin typeface="Arial" panose="020B0604020202020204" pitchFamily="34" charset="0"/>
                </a:defRPr>
              </a:lvl3pPr>
              <a:lvl4pPr defTabSz="234950">
                <a:defRPr>
                  <a:solidFill>
                    <a:schemeClr val="tx1"/>
                  </a:solidFill>
                  <a:latin typeface="Arial" panose="020B0604020202020204" pitchFamily="34" charset="0"/>
                </a:defRPr>
              </a:lvl4pPr>
              <a:lvl5pPr defTabSz="234950">
                <a:defRPr>
                  <a:solidFill>
                    <a:schemeClr val="tx1"/>
                  </a:solidFill>
                  <a:latin typeface="Arial" panose="020B0604020202020204" pitchFamily="34" charset="0"/>
                </a:defRPr>
              </a:lvl5pPr>
              <a:lvl6pPr defTabSz="234950" fontAlgn="base">
                <a:spcBef>
                  <a:spcPct val="0"/>
                </a:spcBef>
                <a:spcAft>
                  <a:spcPct val="0"/>
                </a:spcAft>
                <a:defRPr>
                  <a:solidFill>
                    <a:schemeClr val="tx1"/>
                  </a:solidFill>
                  <a:latin typeface="Arial" panose="020B0604020202020204" pitchFamily="34" charset="0"/>
                </a:defRPr>
              </a:lvl6pPr>
              <a:lvl7pPr defTabSz="234950" fontAlgn="base">
                <a:spcBef>
                  <a:spcPct val="0"/>
                </a:spcBef>
                <a:spcAft>
                  <a:spcPct val="0"/>
                </a:spcAft>
                <a:defRPr>
                  <a:solidFill>
                    <a:schemeClr val="tx1"/>
                  </a:solidFill>
                  <a:latin typeface="Arial" panose="020B0604020202020204" pitchFamily="34" charset="0"/>
                </a:defRPr>
              </a:lvl7pPr>
              <a:lvl8pPr defTabSz="234950" fontAlgn="base">
                <a:spcBef>
                  <a:spcPct val="0"/>
                </a:spcBef>
                <a:spcAft>
                  <a:spcPct val="0"/>
                </a:spcAft>
                <a:defRPr>
                  <a:solidFill>
                    <a:schemeClr val="tx1"/>
                  </a:solidFill>
                  <a:latin typeface="Arial" panose="020B0604020202020204" pitchFamily="34" charset="0"/>
                </a:defRPr>
              </a:lvl8pPr>
              <a:lvl9pPr defTabSz="234950" fontAlgn="base">
                <a:spcBef>
                  <a:spcPct val="0"/>
                </a:spcBef>
                <a:spcAft>
                  <a:spcPct val="0"/>
                </a:spcAft>
                <a:defRPr>
                  <a:solidFill>
                    <a:schemeClr val="tx1"/>
                  </a:solidFill>
                  <a:latin typeface="Arial" panose="020B0604020202020204" pitchFamily="34" charset="0"/>
                </a:defRPr>
              </a:lvl9pPr>
            </a:lstStyle>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srgbClr val="333399"/>
                  </a:solidFill>
                  <a:effectLst/>
                  <a:uLnTx/>
                  <a:uFillTx/>
                  <a:latin typeface="Arial" panose="020B0604020202020204" pitchFamily="34" charset="0"/>
                  <a:ea typeface="+mn-ea"/>
                  <a:cs typeface="+mn-cs"/>
                </a:rPr>
                <a:t>John 7:35 </a:t>
              </a:r>
              <a:r>
                <a:rPr kumimoji="0" lang="en-US" altLang="en-US" sz="1800" b="0" i="0" u="none" strike="noStrike" kern="0" cap="none" spc="0" normalizeH="0" baseline="30000" noProof="0" dirty="0">
                  <a:ln>
                    <a:noFill/>
                  </a:ln>
                  <a:solidFill>
                    <a:srgbClr val="333399"/>
                  </a:solidFill>
                  <a:effectLst/>
                  <a:uLnTx/>
                  <a:uFillTx/>
                  <a:latin typeface="Arial" panose="020B0604020202020204" pitchFamily="34" charset="0"/>
                  <a:ea typeface="+mn-ea"/>
                  <a:cs typeface="+mn-cs"/>
                </a:rPr>
                <a:t>NKJV </a:t>
              </a:r>
            </a:p>
            <a:p>
              <a:pPr marL="0" marR="0" lvl="0" indent="0" algn="l" defTabSz="234950" rtl="0" eaLnBrk="1" fontAlgn="base" latinLnBrk="0" hangingPunct="1">
                <a:lnSpc>
                  <a:spcPct val="100000"/>
                </a:lnSpc>
                <a:spcBef>
                  <a:spcPct val="0"/>
                </a:spcBef>
                <a:spcAft>
                  <a:spcPct val="0"/>
                </a:spcAft>
                <a:buClrTx/>
                <a:buSzTx/>
                <a:buFontTx/>
                <a:buNone/>
                <a:tabLst/>
                <a:defRPr/>
              </a:pP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Then the Jews said among themselves,  "Where does He intend to go that we shall not find Him? Does He intend to go to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the Dispersion</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t>
              </a:r>
              <a:r>
                <a:rPr kumimoji="0" lang="en-US" altLang="en-US" sz="1800" b="0" i="0" u="sng" strike="noStrike" kern="0" cap="none" spc="0" normalizeH="0" baseline="0" noProof="0" dirty="0">
                  <a:ln>
                    <a:noFill/>
                  </a:ln>
                  <a:solidFill>
                    <a:prstClr val="black"/>
                  </a:solidFill>
                  <a:effectLst/>
                  <a:uLnTx/>
                  <a:uFillTx/>
                  <a:latin typeface="Arial" panose="020B0604020202020204" pitchFamily="34" charset="0"/>
                  <a:ea typeface="+mn-ea"/>
                  <a:cs typeface="+mn-cs"/>
                </a:rPr>
                <a:t>among the Greeks</a:t>
              </a:r>
              <a:r>
                <a:rPr kumimoji="0" lang="en-US" altLang="en-US" sz="1800" b="0" i="0" u="none" strike="noStrike" kern="0" cap="none" spc="0" normalizeH="0" baseline="0" noProof="0" dirty="0">
                  <a:ln>
                    <a:noFill/>
                  </a:ln>
                  <a:solidFill>
                    <a:prstClr val="black"/>
                  </a:solidFill>
                  <a:effectLst/>
                  <a:uLnTx/>
                  <a:uFillTx/>
                  <a:latin typeface="Arial" panose="020B0604020202020204" pitchFamily="34" charset="0"/>
                  <a:ea typeface="+mn-ea"/>
                  <a:cs typeface="+mn-cs"/>
                </a:rPr>
                <a:t> and teach the Greeks?</a:t>
              </a:r>
            </a:p>
          </p:txBody>
        </p:sp>
      </p:grpSp>
      <p:sp>
        <p:nvSpPr>
          <p:cNvPr id="34" name="TextBox 33">
            <a:extLst>
              <a:ext uri="{FF2B5EF4-FFF2-40B4-BE49-F238E27FC236}">
                <a16:creationId xmlns:a16="http://schemas.microsoft.com/office/drawing/2014/main" id="{30A23B3F-F923-70B7-ABBD-6F08F8EDEA82}"/>
              </a:ext>
            </a:extLst>
          </p:cNvPr>
          <p:cNvSpPr txBox="1"/>
          <p:nvPr/>
        </p:nvSpPr>
        <p:spPr>
          <a:xfrm>
            <a:off x="4756475" y="2572065"/>
            <a:ext cx="4227673" cy="120032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333399"/>
                </a:solidFill>
                <a:effectLst/>
                <a:uLnTx/>
                <a:uFillTx/>
                <a:latin typeface="Arial" panose="020B0604020202020204" pitchFamily="34" charset="0"/>
                <a:ea typeface="+mn-ea"/>
                <a:cs typeface="Arial" panose="020B0604020202020204" pitchFamily="34" charset="0"/>
              </a:rPr>
              <a:t>Acts 2:5-11 </a:t>
            </a:r>
            <a:r>
              <a:rPr kumimoji="0" lang="en-US" sz="1800" b="0" i="0" u="none" strike="noStrike" kern="1200" cap="none" spc="0" normalizeH="0" baseline="30000" noProof="0" dirty="0">
                <a:ln>
                  <a:noFill/>
                </a:ln>
                <a:solidFill>
                  <a:srgbClr val="333399"/>
                </a:solidFill>
                <a:effectLst/>
                <a:uLnTx/>
                <a:uFillTx/>
                <a:latin typeface="Arial" panose="020B0604020202020204" pitchFamily="34" charset="0"/>
                <a:ea typeface="+mn-ea"/>
                <a:cs typeface="Arial" panose="020B0604020202020204" pitchFamily="34" charset="0"/>
              </a:rPr>
              <a:t>NKJV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there were dwelling in Jerusalem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Jews</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devout men, </a:t>
            </a:r>
            <a:r>
              <a:rPr kumimoji="0" lang="en-US" sz="18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from every nation under heaven</a:t>
            </a:r>
            <a:r>
              <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p>
        </p:txBody>
      </p:sp>
      <p:sp>
        <p:nvSpPr>
          <p:cNvPr id="35" name="TextBox 34">
            <a:extLst>
              <a:ext uri="{FF2B5EF4-FFF2-40B4-BE49-F238E27FC236}">
                <a16:creationId xmlns:a16="http://schemas.microsoft.com/office/drawing/2014/main" id="{48799399-75F5-1A40-3FDF-812786210D49}"/>
              </a:ext>
            </a:extLst>
          </p:cNvPr>
          <p:cNvSpPr txBox="1"/>
          <p:nvPr/>
        </p:nvSpPr>
        <p:spPr>
          <a:xfrm>
            <a:off x="4764523" y="3776431"/>
            <a:ext cx="4227673" cy="23083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Acts 8:1 </a:t>
            </a:r>
            <a:r>
              <a:rPr kumimoji="0" lang="en-US" sz="1800" b="0" i="0" u="none" strike="noStrike" kern="100" cap="none" spc="0" normalizeH="0" baseline="30000" noProof="0" dirty="0">
                <a:ln>
                  <a:noFill/>
                </a:ln>
                <a:solidFill>
                  <a:srgbClr val="333399"/>
                </a:solidFill>
                <a:effectLst/>
                <a:uLnTx/>
                <a:uFillTx/>
                <a:latin typeface="Arial" panose="020B0604020202020204" pitchFamily="34" charset="0"/>
                <a:ea typeface="Aptos" panose="020B0004020202020204" pitchFamily="34" charset="0"/>
                <a:cs typeface="Arial" panose="020B0604020202020204" pitchFamily="34" charset="0"/>
              </a:rPr>
              <a:t>NKJV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Now Saul was consenting to his death.             </a:t>
            </a: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At that time a great persecution arose against the church which was at Jerusalem</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a:t>
            </a: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and </a:t>
            </a:r>
            <a:r>
              <a:rPr kumimoji="0" lang="en-US" sz="1800" b="1"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they were all </a:t>
            </a:r>
            <a:r>
              <a:rPr kumimoji="0" lang="en-US" sz="1800" b="1" i="0" u="sng" strike="noStrike" kern="100" cap="none" spc="0" normalizeH="0" baseline="0" noProof="0" dirty="0">
                <a:ln>
                  <a:noFill/>
                </a:ln>
                <a:solidFill>
                  <a:srgbClr val="FF0000"/>
                </a:solidFill>
                <a:effectLst/>
                <a:uLnTx/>
                <a:uFill>
                  <a:solidFill>
                    <a:prstClr val="black"/>
                  </a:solidFill>
                </a:uFill>
                <a:latin typeface="Arial" panose="020B0604020202020204" pitchFamily="34" charset="0"/>
                <a:ea typeface="Aptos" panose="020B0004020202020204" pitchFamily="34" charset="0"/>
                <a:cs typeface="Arial" panose="020B0604020202020204" pitchFamily="34" charset="0"/>
              </a:rPr>
              <a:t>scattered</a:t>
            </a:r>
            <a:r>
              <a:rPr kumimoji="0" lang="en-US" sz="1800" b="1"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a:t>
            </a:r>
            <a:r>
              <a:rPr kumimoji="0" lang="en-US" sz="1800" b="0" i="0" u="sng"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throughout the regions of Judea and Samaria</a:t>
            </a:r>
            <a:r>
              <a:rPr kumimoji="0" lang="en-US" sz="1800" b="0" i="0" u="none" strike="noStrike" kern="100" cap="none" spc="0" normalizeH="0" baseline="0" noProof="0" dirty="0">
                <a:ln>
                  <a:noFill/>
                </a:ln>
                <a:solidFill>
                  <a:prstClr val="black"/>
                </a:solidFill>
                <a:effectLst/>
                <a:uLnTx/>
                <a:uFillTx/>
                <a:latin typeface="Arial" panose="020B0604020202020204" pitchFamily="34" charset="0"/>
                <a:ea typeface="Aptos" panose="020B0004020202020204" pitchFamily="34" charset="0"/>
                <a:cs typeface="Arial" panose="020B0604020202020204" pitchFamily="34" charset="0"/>
              </a:rPr>
              <a:t>, except the apostles.</a:t>
            </a:r>
          </a:p>
        </p:txBody>
      </p:sp>
      <p:sp>
        <p:nvSpPr>
          <p:cNvPr id="38" name="Title 1">
            <a:extLst>
              <a:ext uri="{FF2B5EF4-FFF2-40B4-BE49-F238E27FC236}">
                <a16:creationId xmlns:a16="http://schemas.microsoft.com/office/drawing/2014/main" id="{EE8A8F5F-CBD7-C982-DD74-6D78BB99DE3D}"/>
              </a:ext>
            </a:extLst>
          </p:cNvPr>
          <p:cNvSpPr>
            <a:spLocks noGrp="1"/>
          </p:cNvSpPr>
          <p:nvPr>
            <p:ph type="ctrTitle"/>
          </p:nvPr>
        </p:nvSpPr>
        <p:spPr>
          <a:xfrm>
            <a:off x="2045449" y="11246"/>
            <a:ext cx="5053437" cy="471873"/>
          </a:xfrm>
        </p:spPr>
        <p:txBody>
          <a:bodyPr anchor="ctr">
            <a:noAutofit/>
          </a:bodyPr>
          <a:lstStyle/>
          <a:p>
            <a:r>
              <a:rPr lang="en-US" sz="2400" dirty="0"/>
              <a:t>The Epistle of James – An Introduction</a:t>
            </a:r>
          </a:p>
        </p:txBody>
      </p:sp>
    </p:spTree>
    <p:extLst>
      <p:ext uri="{BB962C8B-B14F-4D97-AF65-F5344CB8AC3E}">
        <p14:creationId xmlns:p14="http://schemas.microsoft.com/office/powerpoint/2010/main" val="826963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4"/>
                                        </p:tgtEl>
                                        <p:attrNameLst>
                                          <p:attrName>style.visibility</p:attrName>
                                        </p:attrNameLst>
                                      </p:cBhvr>
                                      <p:to>
                                        <p:strVal val="visible"/>
                                      </p:to>
                                    </p:set>
                                    <p:animEffect transition="in" filter="wipe(up)">
                                      <p:cBhvr>
                                        <p:cTn id="12" dur="500"/>
                                        <p:tgtEl>
                                          <p:spTgt spid="3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wipe(up)">
                                      <p:cBhvr>
                                        <p:cTn id="17" dur="500"/>
                                        <p:tgtEl>
                                          <p:spTgt spid="35"/>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xit" presetSubtype="21" fill="hold" nodeType="clickEffect">
                                  <p:stCondLst>
                                    <p:cond delay="0"/>
                                  </p:stCondLst>
                                  <p:childTnLst>
                                    <p:animEffect transition="out" filter="barn(inVertical)">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par>
                                <p:cTn id="23" presetID="16" presetClass="exit" presetSubtype="21" fill="hold" grpId="1" nodeType="withEffect">
                                  <p:stCondLst>
                                    <p:cond delay="0"/>
                                  </p:stCondLst>
                                  <p:childTnLst>
                                    <p:animEffect transition="out" filter="barn(inVertical)">
                                      <p:cBhvr>
                                        <p:cTn id="24" dur="500"/>
                                        <p:tgtEl>
                                          <p:spTgt spid="34"/>
                                        </p:tgtEl>
                                      </p:cBhvr>
                                    </p:animEffect>
                                    <p:set>
                                      <p:cBhvr>
                                        <p:cTn id="25" dur="1" fill="hold">
                                          <p:stCondLst>
                                            <p:cond delay="499"/>
                                          </p:stCondLst>
                                        </p:cTn>
                                        <p:tgtEl>
                                          <p:spTgt spid="34"/>
                                        </p:tgtEl>
                                        <p:attrNameLst>
                                          <p:attrName>style.visibility</p:attrName>
                                        </p:attrNameLst>
                                      </p:cBhvr>
                                      <p:to>
                                        <p:strVal val="hidden"/>
                                      </p:to>
                                    </p:set>
                                  </p:childTnLst>
                                </p:cTn>
                              </p:par>
                              <p:par>
                                <p:cTn id="26" presetID="16" presetClass="exit" presetSubtype="21" fill="hold" grpId="1" nodeType="withEffect">
                                  <p:stCondLst>
                                    <p:cond delay="0"/>
                                  </p:stCondLst>
                                  <p:childTnLst>
                                    <p:animEffect transition="out" filter="barn(inVertical)">
                                      <p:cBhvr>
                                        <p:cTn id="27" dur="500"/>
                                        <p:tgtEl>
                                          <p:spTgt spid="35"/>
                                        </p:tgtEl>
                                      </p:cBhvr>
                                    </p:animEffect>
                                    <p:set>
                                      <p:cBhvr>
                                        <p:cTn id="28" dur="1" fill="hold">
                                          <p:stCondLst>
                                            <p:cond delay="499"/>
                                          </p:stCondLst>
                                        </p:cTn>
                                        <p:tgtEl>
                                          <p:spTgt spid="3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1"/>
      <p:bldP spid="35" grpId="0"/>
      <p:bldP spid="35"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Ion Boardroom">
  <a:themeElements>
    <a:clrScheme name="Ion Boardroom">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6659</TotalTime>
  <Words>2876</Words>
  <Application>Microsoft Office PowerPoint</Application>
  <PresentationFormat>On-screen Show (4:3)</PresentationFormat>
  <Paragraphs>123</Paragraphs>
  <Slides>15</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Aptos</vt:lpstr>
      <vt:lpstr>Aptos Display</vt:lpstr>
      <vt:lpstr>Arial</vt:lpstr>
      <vt:lpstr>Calibri</vt:lpstr>
      <vt:lpstr>Century Gothic</vt:lpstr>
      <vt:lpstr>Wingdings 3</vt:lpstr>
      <vt:lpstr>2_Ion Boardroom</vt:lpstr>
      <vt:lpstr>1_Office Theme</vt:lpstr>
      <vt:lpstr>PowerPoint Presentation</vt:lpstr>
      <vt:lpstr>The Epistle of James</vt:lpstr>
      <vt:lpstr>The Epistle of James – An Introduction</vt:lpstr>
      <vt:lpstr>The Epistle of James – An Introduction</vt:lpstr>
      <vt:lpstr>The Epistle of James – An Introduction</vt:lpstr>
      <vt:lpstr>The Epistle of James – An Introduction</vt:lpstr>
      <vt:lpstr>The Epistle of James – An Introduction</vt:lpstr>
      <vt:lpstr>The Epistle of James – An Introduction</vt:lpstr>
      <vt:lpstr>The Epistle of James – An Introduction</vt:lpstr>
      <vt:lpstr>The Epistle of James – An Introduction</vt:lpstr>
      <vt:lpstr>The Epistle of James – An Introduction</vt:lpstr>
      <vt:lpstr>The Epistle of James – An Introduction</vt:lpstr>
      <vt:lpstr>The Epistle of James – An Introduction</vt:lpstr>
      <vt:lpstr>The Epistle of James – An Introduction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278</cp:revision>
  <dcterms:created xsi:type="dcterms:W3CDTF">2008-03-16T18:22:36Z</dcterms:created>
  <dcterms:modified xsi:type="dcterms:W3CDTF">2024-04-14T19:31:15Z</dcterms:modified>
</cp:coreProperties>
</file>