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723" r:id="rId2"/>
  </p:sldMasterIdLst>
  <p:notesMasterIdLst>
    <p:notesMasterId r:id="rId17"/>
  </p:notesMasterIdLst>
  <p:sldIdLst>
    <p:sldId id="258" r:id="rId3"/>
    <p:sldId id="256" r:id="rId4"/>
    <p:sldId id="257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736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713F89-A820-4B70-AA0F-2B925DA96061}" v="5" dt="2024-01-27T23:50:45.2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18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8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Hepner" userId="77e86300bfaa4522" providerId="LiveId" clId="{AA713F89-A820-4B70-AA0F-2B925DA96061}"/>
    <pc:docChg chg="custSel addSld delSld modSld sldOrd delMainMaster">
      <pc:chgData name="Michael Hepner" userId="77e86300bfaa4522" providerId="LiveId" clId="{AA713F89-A820-4B70-AA0F-2B925DA96061}" dt="2024-01-27T23:51:51.601" v="27"/>
      <pc:docMkLst>
        <pc:docMk/>
      </pc:docMkLst>
      <pc:sldChg chg="del">
        <pc:chgData name="Michael Hepner" userId="77e86300bfaa4522" providerId="LiveId" clId="{AA713F89-A820-4B70-AA0F-2B925DA96061}" dt="2024-01-27T23:42:09.285" v="3" actId="47"/>
        <pc:sldMkLst>
          <pc:docMk/>
          <pc:sldMk cId="1370981913" sldId="256"/>
        </pc:sldMkLst>
      </pc:sldChg>
      <pc:sldChg chg="del">
        <pc:chgData name="Michael Hepner" userId="77e86300bfaa4522" providerId="LiveId" clId="{AA713F89-A820-4B70-AA0F-2B925DA96061}" dt="2024-01-27T23:42:09.285" v="3" actId="47"/>
        <pc:sldMkLst>
          <pc:docMk/>
          <pc:sldMk cId="871347885" sldId="257"/>
        </pc:sldMkLst>
      </pc:sldChg>
      <pc:sldChg chg="ord">
        <pc:chgData name="Michael Hepner" userId="77e86300bfaa4522" providerId="LiveId" clId="{AA713F89-A820-4B70-AA0F-2B925DA96061}" dt="2024-01-27T23:51:51.601" v="27"/>
        <pc:sldMkLst>
          <pc:docMk/>
          <pc:sldMk cId="3045137278" sldId="260"/>
        </pc:sldMkLst>
      </pc:sldChg>
      <pc:sldChg chg="modSp add mod">
        <pc:chgData name="Michael Hepner" userId="77e86300bfaa4522" providerId="LiveId" clId="{AA713F89-A820-4B70-AA0F-2B925DA96061}" dt="2024-01-27T23:49:10.659" v="11" actId="27636"/>
        <pc:sldMkLst>
          <pc:docMk/>
          <pc:sldMk cId="0" sldId="261"/>
        </pc:sldMkLst>
        <pc:spChg chg="mod">
          <ac:chgData name="Michael Hepner" userId="77e86300bfaa4522" providerId="LiveId" clId="{AA713F89-A820-4B70-AA0F-2B925DA96061}" dt="2024-01-27T23:49:10.659" v="11" actId="27636"/>
          <ac:spMkLst>
            <pc:docMk/>
            <pc:sldMk cId="0" sldId="261"/>
            <ac:spMk id="4" creationId="{00000000-0000-0000-0000-000000000000}"/>
          </ac:spMkLst>
        </pc:spChg>
      </pc:sldChg>
      <pc:sldChg chg="del">
        <pc:chgData name="Michael Hepner" userId="77e86300bfaa4522" providerId="LiveId" clId="{AA713F89-A820-4B70-AA0F-2B925DA96061}" dt="2024-01-27T23:41:28.622" v="0" actId="47"/>
        <pc:sldMkLst>
          <pc:docMk/>
          <pc:sldMk cId="921312400" sldId="266"/>
        </pc:sldMkLst>
      </pc:sldChg>
      <pc:sldChg chg="del">
        <pc:chgData name="Michael Hepner" userId="77e86300bfaa4522" providerId="LiveId" clId="{AA713F89-A820-4B70-AA0F-2B925DA96061}" dt="2024-01-27T23:41:28.622" v="0" actId="47"/>
        <pc:sldMkLst>
          <pc:docMk/>
          <pc:sldMk cId="2065414527" sldId="267"/>
        </pc:sldMkLst>
      </pc:sldChg>
      <pc:sldChg chg="del">
        <pc:chgData name="Michael Hepner" userId="77e86300bfaa4522" providerId="LiveId" clId="{AA713F89-A820-4B70-AA0F-2B925DA96061}" dt="2024-01-27T23:41:28.622" v="0" actId="47"/>
        <pc:sldMkLst>
          <pc:docMk/>
          <pc:sldMk cId="854360035" sldId="268"/>
        </pc:sldMkLst>
      </pc:sldChg>
      <pc:sldChg chg="del">
        <pc:chgData name="Michael Hepner" userId="77e86300bfaa4522" providerId="LiveId" clId="{AA713F89-A820-4B70-AA0F-2B925DA96061}" dt="2024-01-27T23:41:28.622" v="0" actId="47"/>
        <pc:sldMkLst>
          <pc:docMk/>
          <pc:sldMk cId="615137011" sldId="269"/>
        </pc:sldMkLst>
      </pc:sldChg>
      <pc:sldChg chg="del">
        <pc:chgData name="Michael Hepner" userId="77e86300bfaa4522" providerId="LiveId" clId="{AA713F89-A820-4B70-AA0F-2B925DA96061}" dt="2024-01-27T23:41:28.622" v="0" actId="47"/>
        <pc:sldMkLst>
          <pc:docMk/>
          <pc:sldMk cId="953966865" sldId="270"/>
        </pc:sldMkLst>
      </pc:sldChg>
      <pc:sldChg chg="del">
        <pc:chgData name="Michael Hepner" userId="77e86300bfaa4522" providerId="LiveId" clId="{AA713F89-A820-4B70-AA0F-2B925DA96061}" dt="2024-01-27T23:41:28.622" v="0" actId="47"/>
        <pc:sldMkLst>
          <pc:docMk/>
          <pc:sldMk cId="2294051979" sldId="271"/>
        </pc:sldMkLst>
      </pc:sldChg>
      <pc:sldChg chg="modSp add del mod">
        <pc:chgData name="Michael Hepner" userId="77e86300bfaa4522" providerId="LiveId" clId="{AA713F89-A820-4B70-AA0F-2B925DA96061}" dt="2024-01-27T23:49:10.737" v="22" actId="27636"/>
        <pc:sldMkLst>
          <pc:docMk/>
          <pc:sldMk cId="0" sldId="272"/>
        </pc:sldMkLst>
        <pc:spChg chg="mod">
          <ac:chgData name="Michael Hepner" userId="77e86300bfaa4522" providerId="LiveId" clId="{AA713F89-A820-4B70-AA0F-2B925DA96061}" dt="2024-01-27T23:49:10.737" v="22" actId="27636"/>
          <ac:spMkLst>
            <pc:docMk/>
            <pc:sldMk cId="0" sldId="272"/>
            <ac:spMk id="4" creationId="{00000000-0000-0000-0000-000000000000}"/>
          </ac:spMkLst>
        </pc:spChg>
      </pc:sldChg>
      <pc:sldChg chg="add del">
        <pc:chgData name="Michael Hepner" userId="77e86300bfaa4522" providerId="LiveId" clId="{AA713F89-A820-4B70-AA0F-2B925DA96061}" dt="2024-01-27T23:49:10.433" v="5"/>
        <pc:sldMkLst>
          <pc:docMk/>
          <pc:sldMk cId="0" sldId="273"/>
        </pc:sldMkLst>
      </pc:sldChg>
      <pc:sldChg chg="add del">
        <pc:chgData name="Michael Hepner" userId="77e86300bfaa4522" providerId="LiveId" clId="{AA713F89-A820-4B70-AA0F-2B925DA96061}" dt="2024-01-27T23:49:10.433" v="5"/>
        <pc:sldMkLst>
          <pc:docMk/>
          <pc:sldMk cId="0" sldId="274"/>
        </pc:sldMkLst>
      </pc:sldChg>
      <pc:sldChg chg="add del">
        <pc:chgData name="Michael Hepner" userId="77e86300bfaa4522" providerId="LiveId" clId="{AA713F89-A820-4B70-AA0F-2B925DA96061}" dt="2024-01-27T23:49:10.433" v="5"/>
        <pc:sldMkLst>
          <pc:docMk/>
          <pc:sldMk cId="0" sldId="275"/>
        </pc:sldMkLst>
      </pc:sldChg>
      <pc:sldChg chg="add del">
        <pc:chgData name="Michael Hepner" userId="77e86300bfaa4522" providerId="LiveId" clId="{AA713F89-A820-4B70-AA0F-2B925DA96061}" dt="2024-01-27T23:49:10.433" v="5"/>
        <pc:sldMkLst>
          <pc:docMk/>
          <pc:sldMk cId="0" sldId="276"/>
        </pc:sldMkLst>
      </pc:sldChg>
      <pc:sldChg chg="add del">
        <pc:chgData name="Michael Hepner" userId="77e86300bfaa4522" providerId="LiveId" clId="{AA713F89-A820-4B70-AA0F-2B925DA96061}" dt="2024-01-27T23:49:10.433" v="5"/>
        <pc:sldMkLst>
          <pc:docMk/>
          <pc:sldMk cId="0" sldId="277"/>
        </pc:sldMkLst>
      </pc:sldChg>
      <pc:sldChg chg="add del">
        <pc:chgData name="Michael Hepner" userId="77e86300bfaa4522" providerId="LiveId" clId="{AA713F89-A820-4B70-AA0F-2B925DA96061}" dt="2024-01-27T23:49:10.433" v="5"/>
        <pc:sldMkLst>
          <pc:docMk/>
          <pc:sldMk cId="0" sldId="278"/>
        </pc:sldMkLst>
      </pc:sldChg>
      <pc:sldChg chg="add del">
        <pc:chgData name="Michael Hepner" userId="77e86300bfaa4522" providerId="LiveId" clId="{AA713F89-A820-4B70-AA0F-2B925DA96061}" dt="2024-01-27T23:49:10.433" v="5"/>
        <pc:sldMkLst>
          <pc:docMk/>
          <pc:sldMk cId="0" sldId="279"/>
        </pc:sldMkLst>
      </pc:sldChg>
      <pc:sldChg chg="add del">
        <pc:chgData name="Michael Hepner" userId="77e86300bfaa4522" providerId="LiveId" clId="{AA713F89-A820-4B70-AA0F-2B925DA96061}" dt="2024-01-27T23:49:10.433" v="5"/>
        <pc:sldMkLst>
          <pc:docMk/>
          <pc:sldMk cId="0" sldId="280"/>
        </pc:sldMkLst>
      </pc:sldChg>
      <pc:sldChg chg="add del">
        <pc:chgData name="Michael Hepner" userId="77e86300bfaa4522" providerId="LiveId" clId="{AA713F89-A820-4B70-AA0F-2B925DA96061}" dt="2024-01-27T23:49:10.433" v="5"/>
        <pc:sldMkLst>
          <pc:docMk/>
          <pc:sldMk cId="0" sldId="281"/>
        </pc:sldMkLst>
      </pc:sldChg>
      <pc:sldChg chg="add del">
        <pc:chgData name="Michael Hepner" userId="77e86300bfaa4522" providerId="LiveId" clId="{AA713F89-A820-4B70-AA0F-2B925DA96061}" dt="2024-01-27T23:49:10.433" v="5"/>
        <pc:sldMkLst>
          <pc:docMk/>
          <pc:sldMk cId="0" sldId="282"/>
        </pc:sldMkLst>
      </pc:sldChg>
      <pc:sldChg chg="add del">
        <pc:chgData name="Michael Hepner" userId="77e86300bfaa4522" providerId="LiveId" clId="{AA713F89-A820-4B70-AA0F-2B925DA96061}" dt="2024-01-27T23:49:10.433" v="5"/>
        <pc:sldMkLst>
          <pc:docMk/>
          <pc:sldMk cId="0" sldId="283"/>
        </pc:sldMkLst>
      </pc:sldChg>
      <pc:sldChg chg="add del">
        <pc:chgData name="Michael Hepner" userId="77e86300bfaa4522" providerId="LiveId" clId="{AA713F89-A820-4B70-AA0F-2B925DA96061}" dt="2024-01-27T23:49:10.433" v="5"/>
        <pc:sldMkLst>
          <pc:docMk/>
          <pc:sldMk cId="0" sldId="284"/>
        </pc:sldMkLst>
      </pc:sldChg>
      <pc:sldChg chg="add del">
        <pc:chgData name="Michael Hepner" userId="77e86300bfaa4522" providerId="LiveId" clId="{AA713F89-A820-4B70-AA0F-2B925DA96061}" dt="2024-01-27T23:49:10.433" v="5"/>
        <pc:sldMkLst>
          <pc:docMk/>
          <pc:sldMk cId="0" sldId="285"/>
        </pc:sldMkLst>
      </pc:sldChg>
      <pc:sldChg chg="add del">
        <pc:chgData name="Michael Hepner" userId="77e86300bfaa4522" providerId="LiveId" clId="{AA713F89-A820-4B70-AA0F-2B925DA96061}" dt="2024-01-27T23:49:10.433" v="5"/>
        <pc:sldMkLst>
          <pc:docMk/>
          <pc:sldMk cId="0" sldId="286"/>
        </pc:sldMkLst>
      </pc:sldChg>
      <pc:sldChg chg="add del">
        <pc:chgData name="Michael Hepner" userId="77e86300bfaa4522" providerId="LiveId" clId="{AA713F89-A820-4B70-AA0F-2B925DA96061}" dt="2024-01-27T23:49:10.433" v="5"/>
        <pc:sldMkLst>
          <pc:docMk/>
          <pc:sldMk cId="0" sldId="287"/>
        </pc:sldMkLst>
      </pc:sldChg>
      <pc:sldChg chg="add del">
        <pc:chgData name="Michael Hepner" userId="77e86300bfaa4522" providerId="LiveId" clId="{AA713F89-A820-4B70-AA0F-2B925DA96061}" dt="2024-01-27T23:49:10.433" v="5"/>
        <pc:sldMkLst>
          <pc:docMk/>
          <pc:sldMk cId="0" sldId="288"/>
        </pc:sldMkLst>
      </pc:sldChg>
      <pc:sldChg chg="add del">
        <pc:chgData name="Michael Hepner" userId="77e86300bfaa4522" providerId="LiveId" clId="{AA713F89-A820-4B70-AA0F-2B925DA96061}" dt="2024-01-27T23:49:10.433" v="5"/>
        <pc:sldMkLst>
          <pc:docMk/>
          <pc:sldMk cId="0" sldId="289"/>
        </pc:sldMkLst>
      </pc:sldChg>
      <pc:sldChg chg="add del">
        <pc:chgData name="Michael Hepner" userId="77e86300bfaa4522" providerId="LiveId" clId="{AA713F89-A820-4B70-AA0F-2B925DA96061}" dt="2024-01-27T23:49:42.029" v="23"/>
        <pc:sldMkLst>
          <pc:docMk/>
          <pc:sldMk cId="0" sldId="290"/>
        </pc:sldMkLst>
      </pc:sldChg>
      <pc:sldChg chg="add del">
        <pc:chgData name="Michael Hepner" userId="77e86300bfaa4522" providerId="LiveId" clId="{AA713F89-A820-4B70-AA0F-2B925DA96061}" dt="2024-01-27T23:49:42.029" v="23"/>
        <pc:sldMkLst>
          <pc:docMk/>
          <pc:sldMk cId="0" sldId="291"/>
        </pc:sldMkLst>
      </pc:sldChg>
      <pc:sldChg chg="add del">
        <pc:chgData name="Michael Hepner" userId="77e86300bfaa4522" providerId="LiveId" clId="{AA713F89-A820-4B70-AA0F-2B925DA96061}" dt="2024-01-27T23:49:42.029" v="23"/>
        <pc:sldMkLst>
          <pc:docMk/>
          <pc:sldMk cId="0" sldId="292"/>
        </pc:sldMkLst>
      </pc:sldChg>
      <pc:sldChg chg="add del">
        <pc:chgData name="Michael Hepner" userId="77e86300bfaa4522" providerId="LiveId" clId="{AA713F89-A820-4B70-AA0F-2B925DA96061}" dt="2024-01-27T23:49:42.029" v="23"/>
        <pc:sldMkLst>
          <pc:docMk/>
          <pc:sldMk cId="0" sldId="293"/>
        </pc:sldMkLst>
      </pc:sldChg>
      <pc:sldChg chg="add del">
        <pc:chgData name="Michael Hepner" userId="77e86300bfaa4522" providerId="LiveId" clId="{AA713F89-A820-4B70-AA0F-2B925DA96061}" dt="2024-01-27T23:49:42.029" v="23"/>
        <pc:sldMkLst>
          <pc:docMk/>
          <pc:sldMk cId="0" sldId="294"/>
        </pc:sldMkLst>
      </pc:sldChg>
      <pc:sldChg chg="add del">
        <pc:chgData name="Michael Hepner" userId="77e86300bfaa4522" providerId="LiveId" clId="{AA713F89-A820-4B70-AA0F-2B925DA96061}" dt="2024-01-27T23:49:42.029" v="23"/>
        <pc:sldMkLst>
          <pc:docMk/>
          <pc:sldMk cId="0" sldId="295"/>
        </pc:sldMkLst>
      </pc:sldChg>
      <pc:sldChg chg="add del">
        <pc:chgData name="Michael Hepner" userId="77e86300bfaa4522" providerId="LiveId" clId="{AA713F89-A820-4B70-AA0F-2B925DA96061}" dt="2024-01-27T23:49:42.029" v="23"/>
        <pc:sldMkLst>
          <pc:docMk/>
          <pc:sldMk cId="0" sldId="296"/>
        </pc:sldMkLst>
      </pc:sldChg>
      <pc:sldChg chg="add del">
        <pc:chgData name="Michael Hepner" userId="77e86300bfaa4522" providerId="LiveId" clId="{AA713F89-A820-4B70-AA0F-2B925DA96061}" dt="2024-01-27T23:49:42.029" v="23"/>
        <pc:sldMkLst>
          <pc:docMk/>
          <pc:sldMk cId="0" sldId="297"/>
        </pc:sldMkLst>
      </pc:sldChg>
      <pc:sldChg chg="add del">
        <pc:chgData name="Michael Hepner" userId="77e86300bfaa4522" providerId="LiveId" clId="{AA713F89-A820-4B70-AA0F-2B925DA96061}" dt="2024-01-27T23:49:42.029" v="23"/>
        <pc:sldMkLst>
          <pc:docMk/>
          <pc:sldMk cId="0" sldId="298"/>
        </pc:sldMkLst>
      </pc:sldChg>
      <pc:sldChg chg="add del">
        <pc:chgData name="Michael Hepner" userId="77e86300bfaa4522" providerId="LiveId" clId="{AA713F89-A820-4B70-AA0F-2B925DA96061}" dt="2024-01-27T23:49:42.029" v="23"/>
        <pc:sldMkLst>
          <pc:docMk/>
          <pc:sldMk cId="0" sldId="299"/>
        </pc:sldMkLst>
      </pc:sldChg>
      <pc:sldChg chg="add del">
        <pc:chgData name="Michael Hepner" userId="77e86300bfaa4522" providerId="LiveId" clId="{AA713F89-A820-4B70-AA0F-2B925DA96061}" dt="2024-01-27T23:49:42.029" v="23"/>
        <pc:sldMkLst>
          <pc:docMk/>
          <pc:sldMk cId="0" sldId="300"/>
        </pc:sldMkLst>
      </pc:sldChg>
      <pc:sldChg chg="add del">
        <pc:chgData name="Michael Hepner" userId="77e86300bfaa4522" providerId="LiveId" clId="{AA713F89-A820-4B70-AA0F-2B925DA96061}" dt="2024-01-27T23:49:42.029" v="23"/>
        <pc:sldMkLst>
          <pc:docMk/>
          <pc:sldMk cId="0" sldId="301"/>
        </pc:sldMkLst>
      </pc:sldChg>
      <pc:sldChg chg="add del">
        <pc:chgData name="Michael Hepner" userId="77e86300bfaa4522" providerId="LiveId" clId="{AA713F89-A820-4B70-AA0F-2B925DA96061}" dt="2024-01-27T23:49:42.029" v="23"/>
        <pc:sldMkLst>
          <pc:docMk/>
          <pc:sldMk cId="0" sldId="302"/>
        </pc:sldMkLst>
      </pc:sldChg>
      <pc:sldChg chg="add del">
        <pc:chgData name="Michael Hepner" userId="77e86300bfaa4522" providerId="LiveId" clId="{AA713F89-A820-4B70-AA0F-2B925DA96061}" dt="2024-01-27T23:49:42.029" v="23"/>
        <pc:sldMkLst>
          <pc:docMk/>
          <pc:sldMk cId="0" sldId="303"/>
        </pc:sldMkLst>
      </pc:sldChg>
      <pc:sldChg chg="add del">
        <pc:chgData name="Michael Hepner" userId="77e86300bfaa4522" providerId="LiveId" clId="{AA713F89-A820-4B70-AA0F-2B925DA96061}" dt="2024-01-27T23:49:42.029" v="23"/>
        <pc:sldMkLst>
          <pc:docMk/>
          <pc:sldMk cId="0" sldId="304"/>
        </pc:sldMkLst>
      </pc:sldChg>
      <pc:sldChg chg="add del">
        <pc:chgData name="Michael Hepner" userId="77e86300bfaa4522" providerId="LiveId" clId="{AA713F89-A820-4B70-AA0F-2B925DA96061}" dt="2024-01-27T23:49:42.029" v="23"/>
        <pc:sldMkLst>
          <pc:docMk/>
          <pc:sldMk cId="0" sldId="305"/>
        </pc:sldMkLst>
      </pc:sldChg>
      <pc:sldChg chg="add del">
        <pc:chgData name="Michael Hepner" userId="77e86300bfaa4522" providerId="LiveId" clId="{AA713F89-A820-4B70-AA0F-2B925DA96061}" dt="2024-01-27T23:49:42.029" v="23"/>
        <pc:sldMkLst>
          <pc:docMk/>
          <pc:sldMk cId="0" sldId="306"/>
        </pc:sldMkLst>
      </pc:sldChg>
      <pc:sldChg chg="add del">
        <pc:chgData name="Michael Hepner" userId="77e86300bfaa4522" providerId="LiveId" clId="{AA713F89-A820-4B70-AA0F-2B925DA96061}" dt="2024-01-27T23:50:09.183" v="24"/>
        <pc:sldMkLst>
          <pc:docMk/>
          <pc:sldMk cId="0" sldId="307"/>
        </pc:sldMkLst>
      </pc:sldChg>
      <pc:sldChg chg="add del">
        <pc:chgData name="Michael Hepner" userId="77e86300bfaa4522" providerId="LiveId" clId="{AA713F89-A820-4B70-AA0F-2B925DA96061}" dt="2024-01-27T23:50:09.183" v="24"/>
        <pc:sldMkLst>
          <pc:docMk/>
          <pc:sldMk cId="0" sldId="308"/>
        </pc:sldMkLst>
      </pc:sldChg>
      <pc:sldChg chg="add del">
        <pc:chgData name="Michael Hepner" userId="77e86300bfaa4522" providerId="LiveId" clId="{AA713F89-A820-4B70-AA0F-2B925DA96061}" dt="2024-01-27T23:50:09.183" v="24"/>
        <pc:sldMkLst>
          <pc:docMk/>
          <pc:sldMk cId="0" sldId="309"/>
        </pc:sldMkLst>
      </pc:sldChg>
      <pc:sldChg chg="add del">
        <pc:chgData name="Michael Hepner" userId="77e86300bfaa4522" providerId="LiveId" clId="{AA713F89-A820-4B70-AA0F-2B925DA96061}" dt="2024-01-27T23:50:09.183" v="24"/>
        <pc:sldMkLst>
          <pc:docMk/>
          <pc:sldMk cId="0" sldId="310"/>
        </pc:sldMkLst>
      </pc:sldChg>
      <pc:sldChg chg="add del">
        <pc:chgData name="Michael Hepner" userId="77e86300bfaa4522" providerId="LiveId" clId="{AA713F89-A820-4B70-AA0F-2B925DA96061}" dt="2024-01-27T23:50:09.183" v="24"/>
        <pc:sldMkLst>
          <pc:docMk/>
          <pc:sldMk cId="0" sldId="311"/>
        </pc:sldMkLst>
      </pc:sldChg>
      <pc:sldChg chg="add del">
        <pc:chgData name="Michael Hepner" userId="77e86300bfaa4522" providerId="LiveId" clId="{AA713F89-A820-4B70-AA0F-2B925DA96061}" dt="2024-01-27T23:50:09.183" v="24"/>
        <pc:sldMkLst>
          <pc:docMk/>
          <pc:sldMk cId="0" sldId="312"/>
        </pc:sldMkLst>
      </pc:sldChg>
      <pc:sldChg chg="add del">
        <pc:chgData name="Michael Hepner" userId="77e86300bfaa4522" providerId="LiveId" clId="{AA713F89-A820-4B70-AA0F-2B925DA96061}" dt="2024-01-27T23:50:09.183" v="24"/>
        <pc:sldMkLst>
          <pc:docMk/>
          <pc:sldMk cId="0" sldId="313"/>
        </pc:sldMkLst>
      </pc:sldChg>
      <pc:sldChg chg="add del">
        <pc:chgData name="Michael Hepner" userId="77e86300bfaa4522" providerId="LiveId" clId="{AA713F89-A820-4B70-AA0F-2B925DA96061}" dt="2024-01-27T23:50:09.183" v="24"/>
        <pc:sldMkLst>
          <pc:docMk/>
          <pc:sldMk cId="0" sldId="314"/>
        </pc:sldMkLst>
      </pc:sldChg>
      <pc:sldChg chg="add del">
        <pc:chgData name="Michael Hepner" userId="77e86300bfaa4522" providerId="LiveId" clId="{AA713F89-A820-4B70-AA0F-2B925DA96061}" dt="2024-01-27T23:50:09.183" v="24"/>
        <pc:sldMkLst>
          <pc:docMk/>
          <pc:sldMk cId="0" sldId="315"/>
        </pc:sldMkLst>
      </pc:sldChg>
      <pc:sldChg chg="add del">
        <pc:chgData name="Michael Hepner" userId="77e86300bfaa4522" providerId="LiveId" clId="{AA713F89-A820-4B70-AA0F-2B925DA96061}" dt="2024-01-27T23:50:09.183" v="24"/>
        <pc:sldMkLst>
          <pc:docMk/>
          <pc:sldMk cId="0" sldId="316"/>
        </pc:sldMkLst>
      </pc:sldChg>
      <pc:sldChg chg="add del">
        <pc:chgData name="Michael Hepner" userId="77e86300bfaa4522" providerId="LiveId" clId="{AA713F89-A820-4B70-AA0F-2B925DA96061}" dt="2024-01-27T23:50:09.183" v="24"/>
        <pc:sldMkLst>
          <pc:docMk/>
          <pc:sldMk cId="0" sldId="317"/>
        </pc:sldMkLst>
      </pc:sldChg>
      <pc:sldChg chg="add del">
        <pc:chgData name="Michael Hepner" userId="77e86300bfaa4522" providerId="LiveId" clId="{AA713F89-A820-4B70-AA0F-2B925DA96061}" dt="2024-01-27T23:50:09.183" v="24"/>
        <pc:sldMkLst>
          <pc:docMk/>
          <pc:sldMk cId="0" sldId="318"/>
        </pc:sldMkLst>
      </pc:sldChg>
      <pc:sldChg chg="add del">
        <pc:chgData name="Michael Hepner" userId="77e86300bfaa4522" providerId="LiveId" clId="{AA713F89-A820-4B70-AA0F-2B925DA96061}" dt="2024-01-27T23:50:09.183" v="24"/>
        <pc:sldMkLst>
          <pc:docMk/>
          <pc:sldMk cId="0" sldId="319"/>
        </pc:sldMkLst>
      </pc:sldChg>
      <pc:sldChg chg="add del">
        <pc:chgData name="Michael Hepner" userId="77e86300bfaa4522" providerId="LiveId" clId="{AA713F89-A820-4B70-AA0F-2B925DA96061}" dt="2024-01-27T23:50:09.183" v="24"/>
        <pc:sldMkLst>
          <pc:docMk/>
          <pc:sldMk cId="0" sldId="320"/>
        </pc:sldMkLst>
      </pc:sldChg>
      <pc:sldChg chg="add del">
        <pc:chgData name="Michael Hepner" userId="77e86300bfaa4522" providerId="LiveId" clId="{AA713F89-A820-4B70-AA0F-2B925DA96061}" dt="2024-01-27T23:50:45.252" v="25"/>
        <pc:sldMkLst>
          <pc:docMk/>
          <pc:sldMk cId="0" sldId="321"/>
        </pc:sldMkLst>
      </pc:sldChg>
      <pc:sldChg chg="add del">
        <pc:chgData name="Michael Hepner" userId="77e86300bfaa4522" providerId="LiveId" clId="{AA713F89-A820-4B70-AA0F-2B925DA96061}" dt="2024-01-27T23:50:45.252" v="25"/>
        <pc:sldMkLst>
          <pc:docMk/>
          <pc:sldMk cId="0" sldId="322"/>
        </pc:sldMkLst>
      </pc:sldChg>
      <pc:sldChg chg="add del">
        <pc:chgData name="Michael Hepner" userId="77e86300bfaa4522" providerId="LiveId" clId="{AA713F89-A820-4B70-AA0F-2B925DA96061}" dt="2024-01-27T23:50:45.252" v="25"/>
        <pc:sldMkLst>
          <pc:docMk/>
          <pc:sldMk cId="0" sldId="323"/>
        </pc:sldMkLst>
      </pc:sldChg>
      <pc:sldChg chg="add del">
        <pc:chgData name="Michael Hepner" userId="77e86300bfaa4522" providerId="LiveId" clId="{AA713F89-A820-4B70-AA0F-2B925DA96061}" dt="2024-01-27T23:50:45.252" v="25"/>
        <pc:sldMkLst>
          <pc:docMk/>
          <pc:sldMk cId="0" sldId="324"/>
        </pc:sldMkLst>
      </pc:sldChg>
      <pc:sldChg chg="add del">
        <pc:chgData name="Michael Hepner" userId="77e86300bfaa4522" providerId="LiveId" clId="{AA713F89-A820-4B70-AA0F-2B925DA96061}" dt="2024-01-27T23:50:45.252" v="25"/>
        <pc:sldMkLst>
          <pc:docMk/>
          <pc:sldMk cId="0" sldId="325"/>
        </pc:sldMkLst>
      </pc:sldChg>
      <pc:sldChg chg="add del">
        <pc:chgData name="Michael Hepner" userId="77e86300bfaa4522" providerId="LiveId" clId="{AA713F89-A820-4B70-AA0F-2B925DA96061}" dt="2024-01-27T23:50:45.252" v="25"/>
        <pc:sldMkLst>
          <pc:docMk/>
          <pc:sldMk cId="0" sldId="326"/>
        </pc:sldMkLst>
      </pc:sldChg>
      <pc:sldChg chg="add del">
        <pc:chgData name="Michael Hepner" userId="77e86300bfaa4522" providerId="LiveId" clId="{AA713F89-A820-4B70-AA0F-2B925DA96061}" dt="2024-01-27T23:50:45.252" v="25"/>
        <pc:sldMkLst>
          <pc:docMk/>
          <pc:sldMk cId="0" sldId="327"/>
        </pc:sldMkLst>
      </pc:sldChg>
      <pc:sldChg chg="add del">
        <pc:chgData name="Michael Hepner" userId="77e86300bfaa4522" providerId="LiveId" clId="{AA713F89-A820-4B70-AA0F-2B925DA96061}" dt="2024-01-27T23:50:45.252" v="25"/>
        <pc:sldMkLst>
          <pc:docMk/>
          <pc:sldMk cId="0" sldId="328"/>
        </pc:sldMkLst>
      </pc:sldChg>
      <pc:sldChg chg="add del">
        <pc:chgData name="Michael Hepner" userId="77e86300bfaa4522" providerId="LiveId" clId="{AA713F89-A820-4B70-AA0F-2B925DA96061}" dt="2024-01-27T23:50:45.252" v="25"/>
        <pc:sldMkLst>
          <pc:docMk/>
          <pc:sldMk cId="0" sldId="329"/>
        </pc:sldMkLst>
      </pc:sldChg>
      <pc:sldChg chg="add del">
        <pc:chgData name="Michael Hepner" userId="77e86300bfaa4522" providerId="LiveId" clId="{AA713F89-A820-4B70-AA0F-2B925DA96061}" dt="2024-01-27T23:50:45.252" v="25"/>
        <pc:sldMkLst>
          <pc:docMk/>
          <pc:sldMk cId="0" sldId="330"/>
        </pc:sldMkLst>
      </pc:sldChg>
      <pc:sldChg chg="add del">
        <pc:chgData name="Michael Hepner" userId="77e86300bfaa4522" providerId="LiveId" clId="{AA713F89-A820-4B70-AA0F-2B925DA96061}" dt="2024-01-27T23:50:45.252" v="25"/>
        <pc:sldMkLst>
          <pc:docMk/>
          <pc:sldMk cId="0" sldId="331"/>
        </pc:sldMkLst>
      </pc:sldChg>
      <pc:sldChg chg="add del">
        <pc:chgData name="Michael Hepner" userId="77e86300bfaa4522" providerId="LiveId" clId="{AA713F89-A820-4B70-AA0F-2B925DA96061}" dt="2024-01-27T23:50:45.252" v="25"/>
        <pc:sldMkLst>
          <pc:docMk/>
          <pc:sldMk cId="0" sldId="332"/>
        </pc:sldMkLst>
      </pc:sldChg>
      <pc:sldChg chg="add del">
        <pc:chgData name="Michael Hepner" userId="77e86300bfaa4522" providerId="LiveId" clId="{AA713F89-A820-4B70-AA0F-2B925DA96061}" dt="2024-01-27T23:50:45.252" v="25"/>
        <pc:sldMkLst>
          <pc:docMk/>
          <pc:sldMk cId="0" sldId="333"/>
        </pc:sldMkLst>
      </pc:sldChg>
      <pc:sldChg chg="add del">
        <pc:chgData name="Michael Hepner" userId="77e86300bfaa4522" providerId="LiveId" clId="{AA713F89-A820-4B70-AA0F-2B925DA96061}" dt="2024-01-27T23:50:45.252" v="25"/>
        <pc:sldMkLst>
          <pc:docMk/>
          <pc:sldMk cId="0" sldId="334"/>
        </pc:sldMkLst>
      </pc:sldChg>
      <pc:sldChg chg="add del">
        <pc:chgData name="Michael Hepner" userId="77e86300bfaa4522" providerId="LiveId" clId="{AA713F89-A820-4B70-AA0F-2B925DA96061}" dt="2024-01-27T23:50:45.252" v="25"/>
        <pc:sldMkLst>
          <pc:docMk/>
          <pc:sldMk cId="0" sldId="335"/>
        </pc:sldMkLst>
      </pc:sldChg>
      <pc:sldChg chg="add del">
        <pc:chgData name="Michael Hepner" userId="77e86300bfaa4522" providerId="LiveId" clId="{AA713F89-A820-4B70-AA0F-2B925DA96061}" dt="2024-01-27T23:50:45.252" v="25"/>
        <pc:sldMkLst>
          <pc:docMk/>
          <pc:sldMk cId="0" sldId="336"/>
        </pc:sldMkLst>
      </pc:sldChg>
      <pc:sldChg chg="add">
        <pc:chgData name="Michael Hepner" userId="77e86300bfaa4522" providerId="LiveId" clId="{AA713F89-A820-4B70-AA0F-2B925DA96061}" dt="2024-01-27T23:50:45.252" v="25"/>
        <pc:sldMkLst>
          <pc:docMk/>
          <pc:sldMk cId="0" sldId="337"/>
        </pc:sldMkLst>
      </pc:sldChg>
      <pc:sldChg chg="add">
        <pc:chgData name="Michael Hepner" userId="77e86300bfaa4522" providerId="LiveId" clId="{AA713F89-A820-4B70-AA0F-2B925DA96061}" dt="2024-01-27T23:50:45.252" v="25"/>
        <pc:sldMkLst>
          <pc:docMk/>
          <pc:sldMk cId="0" sldId="338"/>
        </pc:sldMkLst>
      </pc:sldChg>
      <pc:sldChg chg="add">
        <pc:chgData name="Michael Hepner" userId="77e86300bfaa4522" providerId="LiveId" clId="{AA713F89-A820-4B70-AA0F-2B925DA96061}" dt="2024-01-27T23:50:45.252" v="25"/>
        <pc:sldMkLst>
          <pc:docMk/>
          <pc:sldMk cId="0" sldId="339"/>
        </pc:sldMkLst>
      </pc:sldChg>
      <pc:sldChg chg="add">
        <pc:chgData name="Michael Hepner" userId="77e86300bfaa4522" providerId="LiveId" clId="{AA713F89-A820-4B70-AA0F-2B925DA96061}" dt="2024-01-27T23:50:45.252" v="25"/>
        <pc:sldMkLst>
          <pc:docMk/>
          <pc:sldMk cId="0" sldId="340"/>
        </pc:sldMkLst>
      </pc:sldChg>
      <pc:sldChg chg="add">
        <pc:chgData name="Michael Hepner" userId="77e86300bfaa4522" providerId="LiveId" clId="{AA713F89-A820-4B70-AA0F-2B925DA96061}" dt="2024-01-27T23:50:45.252" v="25"/>
        <pc:sldMkLst>
          <pc:docMk/>
          <pc:sldMk cId="0" sldId="341"/>
        </pc:sldMkLst>
      </pc:sldChg>
      <pc:sldChg chg="add">
        <pc:chgData name="Michael Hepner" userId="77e86300bfaa4522" providerId="LiveId" clId="{AA713F89-A820-4B70-AA0F-2B925DA96061}" dt="2024-01-27T23:50:45.252" v="25"/>
        <pc:sldMkLst>
          <pc:docMk/>
          <pc:sldMk cId="0" sldId="342"/>
        </pc:sldMkLst>
      </pc:sldChg>
      <pc:sldChg chg="add">
        <pc:chgData name="Michael Hepner" userId="77e86300bfaa4522" providerId="LiveId" clId="{AA713F89-A820-4B70-AA0F-2B925DA96061}" dt="2024-01-27T23:50:45.252" v="25"/>
        <pc:sldMkLst>
          <pc:docMk/>
          <pc:sldMk cId="0" sldId="343"/>
        </pc:sldMkLst>
      </pc:sldChg>
      <pc:sldChg chg="add">
        <pc:chgData name="Michael Hepner" userId="77e86300bfaa4522" providerId="LiveId" clId="{AA713F89-A820-4B70-AA0F-2B925DA96061}" dt="2024-01-27T23:50:45.252" v="25"/>
        <pc:sldMkLst>
          <pc:docMk/>
          <pc:sldMk cId="0" sldId="344"/>
        </pc:sldMkLst>
      </pc:sldChg>
      <pc:sldChg chg="add">
        <pc:chgData name="Michael Hepner" userId="77e86300bfaa4522" providerId="LiveId" clId="{AA713F89-A820-4B70-AA0F-2B925DA96061}" dt="2024-01-27T23:50:45.252" v="25"/>
        <pc:sldMkLst>
          <pc:docMk/>
          <pc:sldMk cId="0" sldId="345"/>
        </pc:sldMkLst>
      </pc:sldChg>
      <pc:sldChg chg="modSp add mod">
        <pc:chgData name="Michael Hepner" userId="77e86300bfaa4522" providerId="LiveId" clId="{AA713F89-A820-4B70-AA0F-2B925DA96061}" dt="2024-01-27T23:49:10.550" v="6" actId="27636"/>
        <pc:sldMkLst>
          <pc:docMk/>
          <pc:sldMk cId="0" sldId="737"/>
        </pc:sldMkLst>
        <pc:spChg chg="mod">
          <ac:chgData name="Michael Hepner" userId="77e86300bfaa4522" providerId="LiveId" clId="{AA713F89-A820-4B70-AA0F-2B925DA96061}" dt="2024-01-27T23:49:10.550" v="6" actId="27636"/>
          <ac:spMkLst>
            <pc:docMk/>
            <pc:sldMk cId="0" sldId="737"/>
            <ac:spMk id="4" creationId="{00000000-0000-0000-0000-000000000000}"/>
          </ac:spMkLst>
        </pc:spChg>
      </pc:sldChg>
      <pc:sldChg chg="modSp add mod">
        <pc:chgData name="Michael Hepner" userId="77e86300bfaa4522" providerId="LiveId" clId="{AA713F89-A820-4B70-AA0F-2B925DA96061}" dt="2024-01-27T23:49:10.643" v="7" actId="27636"/>
        <pc:sldMkLst>
          <pc:docMk/>
          <pc:sldMk cId="0" sldId="738"/>
        </pc:sldMkLst>
        <pc:spChg chg="mod">
          <ac:chgData name="Michael Hepner" userId="77e86300bfaa4522" providerId="LiveId" clId="{AA713F89-A820-4B70-AA0F-2B925DA96061}" dt="2024-01-27T23:49:10.643" v="7" actId="27636"/>
          <ac:spMkLst>
            <pc:docMk/>
            <pc:sldMk cId="0" sldId="738"/>
            <ac:spMk id="4" creationId="{00000000-0000-0000-0000-000000000000}"/>
          </ac:spMkLst>
        </pc:spChg>
      </pc:sldChg>
      <pc:sldChg chg="modSp add mod">
        <pc:chgData name="Michael Hepner" userId="77e86300bfaa4522" providerId="LiveId" clId="{AA713F89-A820-4B70-AA0F-2B925DA96061}" dt="2024-01-27T23:49:10.643" v="8" actId="27636"/>
        <pc:sldMkLst>
          <pc:docMk/>
          <pc:sldMk cId="0" sldId="739"/>
        </pc:sldMkLst>
        <pc:spChg chg="mod">
          <ac:chgData name="Michael Hepner" userId="77e86300bfaa4522" providerId="LiveId" clId="{AA713F89-A820-4B70-AA0F-2B925DA96061}" dt="2024-01-27T23:49:10.643" v="8" actId="27636"/>
          <ac:spMkLst>
            <pc:docMk/>
            <pc:sldMk cId="0" sldId="739"/>
            <ac:spMk id="4" creationId="{00000000-0000-0000-0000-000000000000}"/>
          </ac:spMkLst>
        </pc:spChg>
      </pc:sldChg>
      <pc:sldChg chg="modSp add mod">
        <pc:chgData name="Michael Hepner" userId="77e86300bfaa4522" providerId="LiveId" clId="{AA713F89-A820-4B70-AA0F-2B925DA96061}" dt="2024-01-27T23:49:10.659" v="9" actId="27636"/>
        <pc:sldMkLst>
          <pc:docMk/>
          <pc:sldMk cId="0" sldId="740"/>
        </pc:sldMkLst>
        <pc:spChg chg="mod">
          <ac:chgData name="Michael Hepner" userId="77e86300bfaa4522" providerId="LiveId" clId="{AA713F89-A820-4B70-AA0F-2B925DA96061}" dt="2024-01-27T23:49:10.659" v="9" actId="27636"/>
          <ac:spMkLst>
            <pc:docMk/>
            <pc:sldMk cId="0" sldId="740"/>
            <ac:spMk id="4" creationId="{00000000-0000-0000-0000-000000000000}"/>
          </ac:spMkLst>
        </pc:spChg>
      </pc:sldChg>
      <pc:sldChg chg="modSp add mod">
        <pc:chgData name="Michael Hepner" userId="77e86300bfaa4522" providerId="LiveId" clId="{AA713F89-A820-4B70-AA0F-2B925DA96061}" dt="2024-01-27T23:49:10.659" v="10" actId="27636"/>
        <pc:sldMkLst>
          <pc:docMk/>
          <pc:sldMk cId="0" sldId="741"/>
        </pc:sldMkLst>
        <pc:spChg chg="mod">
          <ac:chgData name="Michael Hepner" userId="77e86300bfaa4522" providerId="LiveId" clId="{AA713F89-A820-4B70-AA0F-2B925DA96061}" dt="2024-01-27T23:49:10.659" v="10" actId="27636"/>
          <ac:spMkLst>
            <pc:docMk/>
            <pc:sldMk cId="0" sldId="741"/>
            <ac:spMk id="4" creationId="{00000000-0000-0000-0000-000000000000}"/>
          </ac:spMkLst>
        </pc:spChg>
      </pc:sldChg>
      <pc:sldChg chg="modSp add mod">
        <pc:chgData name="Michael Hepner" userId="77e86300bfaa4522" providerId="LiveId" clId="{AA713F89-A820-4B70-AA0F-2B925DA96061}" dt="2024-01-27T23:49:10.675" v="12" actId="27636"/>
        <pc:sldMkLst>
          <pc:docMk/>
          <pc:sldMk cId="0" sldId="742"/>
        </pc:sldMkLst>
        <pc:spChg chg="mod">
          <ac:chgData name="Michael Hepner" userId="77e86300bfaa4522" providerId="LiveId" clId="{AA713F89-A820-4B70-AA0F-2B925DA96061}" dt="2024-01-27T23:49:10.675" v="12" actId="27636"/>
          <ac:spMkLst>
            <pc:docMk/>
            <pc:sldMk cId="0" sldId="742"/>
            <ac:spMk id="4" creationId="{00000000-0000-0000-0000-000000000000}"/>
          </ac:spMkLst>
        </pc:spChg>
      </pc:sldChg>
      <pc:sldChg chg="modSp add mod">
        <pc:chgData name="Michael Hepner" userId="77e86300bfaa4522" providerId="LiveId" clId="{AA713F89-A820-4B70-AA0F-2B925DA96061}" dt="2024-01-27T23:49:10.690" v="13" actId="27636"/>
        <pc:sldMkLst>
          <pc:docMk/>
          <pc:sldMk cId="0" sldId="743"/>
        </pc:sldMkLst>
        <pc:spChg chg="mod">
          <ac:chgData name="Michael Hepner" userId="77e86300bfaa4522" providerId="LiveId" clId="{AA713F89-A820-4B70-AA0F-2B925DA96061}" dt="2024-01-27T23:49:10.690" v="13" actId="27636"/>
          <ac:spMkLst>
            <pc:docMk/>
            <pc:sldMk cId="0" sldId="743"/>
            <ac:spMk id="4" creationId="{00000000-0000-0000-0000-000000000000}"/>
          </ac:spMkLst>
        </pc:spChg>
      </pc:sldChg>
      <pc:sldChg chg="modSp add mod">
        <pc:chgData name="Michael Hepner" userId="77e86300bfaa4522" providerId="LiveId" clId="{AA713F89-A820-4B70-AA0F-2B925DA96061}" dt="2024-01-27T23:49:10.690" v="14" actId="27636"/>
        <pc:sldMkLst>
          <pc:docMk/>
          <pc:sldMk cId="0" sldId="744"/>
        </pc:sldMkLst>
        <pc:spChg chg="mod">
          <ac:chgData name="Michael Hepner" userId="77e86300bfaa4522" providerId="LiveId" clId="{AA713F89-A820-4B70-AA0F-2B925DA96061}" dt="2024-01-27T23:49:10.690" v="14" actId="27636"/>
          <ac:spMkLst>
            <pc:docMk/>
            <pc:sldMk cId="0" sldId="744"/>
            <ac:spMk id="4" creationId="{00000000-0000-0000-0000-000000000000}"/>
          </ac:spMkLst>
        </pc:spChg>
      </pc:sldChg>
      <pc:sldChg chg="modSp add mod">
        <pc:chgData name="Michael Hepner" userId="77e86300bfaa4522" providerId="LiveId" clId="{AA713F89-A820-4B70-AA0F-2B925DA96061}" dt="2024-01-27T23:49:10.706" v="15" actId="27636"/>
        <pc:sldMkLst>
          <pc:docMk/>
          <pc:sldMk cId="0" sldId="745"/>
        </pc:sldMkLst>
        <pc:spChg chg="mod">
          <ac:chgData name="Michael Hepner" userId="77e86300bfaa4522" providerId="LiveId" clId="{AA713F89-A820-4B70-AA0F-2B925DA96061}" dt="2024-01-27T23:49:10.706" v="15" actId="27636"/>
          <ac:spMkLst>
            <pc:docMk/>
            <pc:sldMk cId="0" sldId="745"/>
            <ac:spMk id="4" creationId="{00000000-0000-0000-0000-000000000000}"/>
          </ac:spMkLst>
        </pc:spChg>
      </pc:sldChg>
      <pc:sldChg chg="modSp add mod">
        <pc:chgData name="Michael Hepner" userId="77e86300bfaa4522" providerId="LiveId" clId="{AA713F89-A820-4B70-AA0F-2B925DA96061}" dt="2024-01-27T23:49:10.706" v="16" actId="27636"/>
        <pc:sldMkLst>
          <pc:docMk/>
          <pc:sldMk cId="0" sldId="746"/>
        </pc:sldMkLst>
        <pc:spChg chg="mod">
          <ac:chgData name="Michael Hepner" userId="77e86300bfaa4522" providerId="LiveId" clId="{AA713F89-A820-4B70-AA0F-2B925DA96061}" dt="2024-01-27T23:49:10.706" v="16" actId="27636"/>
          <ac:spMkLst>
            <pc:docMk/>
            <pc:sldMk cId="0" sldId="746"/>
            <ac:spMk id="4" creationId="{00000000-0000-0000-0000-000000000000}"/>
          </ac:spMkLst>
        </pc:spChg>
      </pc:sldChg>
      <pc:sldChg chg="modSp add mod">
        <pc:chgData name="Michael Hepner" userId="77e86300bfaa4522" providerId="LiveId" clId="{AA713F89-A820-4B70-AA0F-2B925DA96061}" dt="2024-01-27T23:49:10.706" v="17" actId="27636"/>
        <pc:sldMkLst>
          <pc:docMk/>
          <pc:sldMk cId="0" sldId="747"/>
        </pc:sldMkLst>
        <pc:spChg chg="mod">
          <ac:chgData name="Michael Hepner" userId="77e86300bfaa4522" providerId="LiveId" clId="{AA713F89-A820-4B70-AA0F-2B925DA96061}" dt="2024-01-27T23:49:10.706" v="17" actId="27636"/>
          <ac:spMkLst>
            <pc:docMk/>
            <pc:sldMk cId="0" sldId="747"/>
            <ac:spMk id="4" creationId="{00000000-0000-0000-0000-000000000000}"/>
          </ac:spMkLst>
        </pc:spChg>
      </pc:sldChg>
      <pc:sldChg chg="modSp add mod">
        <pc:chgData name="Michael Hepner" userId="77e86300bfaa4522" providerId="LiveId" clId="{AA713F89-A820-4B70-AA0F-2B925DA96061}" dt="2024-01-27T23:49:10.721" v="18" actId="27636"/>
        <pc:sldMkLst>
          <pc:docMk/>
          <pc:sldMk cId="0" sldId="748"/>
        </pc:sldMkLst>
        <pc:spChg chg="mod">
          <ac:chgData name="Michael Hepner" userId="77e86300bfaa4522" providerId="LiveId" clId="{AA713F89-A820-4B70-AA0F-2B925DA96061}" dt="2024-01-27T23:49:10.721" v="18" actId="27636"/>
          <ac:spMkLst>
            <pc:docMk/>
            <pc:sldMk cId="0" sldId="748"/>
            <ac:spMk id="4" creationId="{00000000-0000-0000-0000-000000000000}"/>
          </ac:spMkLst>
        </pc:spChg>
      </pc:sldChg>
      <pc:sldChg chg="modSp add mod">
        <pc:chgData name="Michael Hepner" userId="77e86300bfaa4522" providerId="LiveId" clId="{AA713F89-A820-4B70-AA0F-2B925DA96061}" dt="2024-01-27T23:49:10.737" v="19" actId="27636"/>
        <pc:sldMkLst>
          <pc:docMk/>
          <pc:sldMk cId="0" sldId="749"/>
        </pc:sldMkLst>
        <pc:spChg chg="mod">
          <ac:chgData name="Michael Hepner" userId="77e86300bfaa4522" providerId="LiveId" clId="{AA713F89-A820-4B70-AA0F-2B925DA96061}" dt="2024-01-27T23:49:10.737" v="19" actId="27636"/>
          <ac:spMkLst>
            <pc:docMk/>
            <pc:sldMk cId="0" sldId="749"/>
            <ac:spMk id="4" creationId="{00000000-0000-0000-0000-000000000000}"/>
          </ac:spMkLst>
        </pc:spChg>
      </pc:sldChg>
      <pc:sldChg chg="modSp add mod">
        <pc:chgData name="Michael Hepner" userId="77e86300bfaa4522" providerId="LiveId" clId="{AA713F89-A820-4B70-AA0F-2B925DA96061}" dt="2024-01-27T23:49:10.737" v="20" actId="27636"/>
        <pc:sldMkLst>
          <pc:docMk/>
          <pc:sldMk cId="0" sldId="750"/>
        </pc:sldMkLst>
        <pc:spChg chg="mod">
          <ac:chgData name="Michael Hepner" userId="77e86300bfaa4522" providerId="LiveId" clId="{AA713F89-A820-4B70-AA0F-2B925DA96061}" dt="2024-01-27T23:49:10.737" v="20" actId="27636"/>
          <ac:spMkLst>
            <pc:docMk/>
            <pc:sldMk cId="0" sldId="750"/>
            <ac:spMk id="4" creationId="{00000000-0000-0000-0000-000000000000}"/>
          </ac:spMkLst>
        </pc:spChg>
      </pc:sldChg>
      <pc:sldChg chg="modSp add mod">
        <pc:chgData name="Michael Hepner" userId="77e86300bfaa4522" providerId="LiveId" clId="{AA713F89-A820-4B70-AA0F-2B925DA96061}" dt="2024-01-27T23:49:10.737" v="21" actId="27636"/>
        <pc:sldMkLst>
          <pc:docMk/>
          <pc:sldMk cId="0" sldId="751"/>
        </pc:sldMkLst>
        <pc:spChg chg="mod">
          <ac:chgData name="Michael Hepner" userId="77e86300bfaa4522" providerId="LiveId" clId="{AA713F89-A820-4B70-AA0F-2B925DA96061}" dt="2024-01-27T23:49:10.737" v="21" actId="27636"/>
          <ac:spMkLst>
            <pc:docMk/>
            <pc:sldMk cId="0" sldId="751"/>
            <ac:spMk id="4" creationId="{00000000-0000-0000-0000-000000000000}"/>
          </ac:spMkLst>
        </pc:spChg>
      </pc:sldChg>
      <pc:sldMasterChg chg="del delSldLayout">
        <pc:chgData name="Michael Hepner" userId="77e86300bfaa4522" providerId="LiveId" clId="{AA713F89-A820-4B70-AA0F-2B925DA96061}" dt="2024-01-27T23:42:09.285" v="3" actId="47"/>
        <pc:sldMasterMkLst>
          <pc:docMk/>
          <pc:sldMasterMk cId="342667917" sldId="2147483723"/>
        </pc:sldMasterMkLst>
        <pc:sldLayoutChg chg="del">
          <pc:chgData name="Michael Hepner" userId="77e86300bfaa4522" providerId="LiveId" clId="{AA713F89-A820-4B70-AA0F-2B925DA96061}" dt="2024-01-27T23:42:09.285" v="3" actId="47"/>
          <pc:sldLayoutMkLst>
            <pc:docMk/>
            <pc:sldMasterMk cId="342667917" sldId="2147483723"/>
            <pc:sldLayoutMk cId="3012145109" sldId="2147483724"/>
          </pc:sldLayoutMkLst>
        </pc:sldLayoutChg>
        <pc:sldLayoutChg chg="del">
          <pc:chgData name="Michael Hepner" userId="77e86300bfaa4522" providerId="LiveId" clId="{AA713F89-A820-4B70-AA0F-2B925DA96061}" dt="2024-01-27T23:42:09.285" v="3" actId="47"/>
          <pc:sldLayoutMkLst>
            <pc:docMk/>
            <pc:sldMasterMk cId="342667917" sldId="2147483723"/>
            <pc:sldLayoutMk cId="665496222" sldId="2147483725"/>
          </pc:sldLayoutMkLst>
        </pc:sldLayoutChg>
        <pc:sldLayoutChg chg="del">
          <pc:chgData name="Michael Hepner" userId="77e86300bfaa4522" providerId="LiveId" clId="{AA713F89-A820-4B70-AA0F-2B925DA96061}" dt="2024-01-27T23:42:09.285" v="3" actId="47"/>
          <pc:sldLayoutMkLst>
            <pc:docMk/>
            <pc:sldMasterMk cId="342667917" sldId="2147483723"/>
            <pc:sldLayoutMk cId="1640177685" sldId="2147483726"/>
          </pc:sldLayoutMkLst>
        </pc:sldLayoutChg>
        <pc:sldLayoutChg chg="del">
          <pc:chgData name="Michael Hepner" userId="77e86300bfaa4522" providerId="LiveId" clId="{AA713F89-A820-4B70-AA0F-2B925DA96061}" dt="2024-01-27T23:42:09.285" v="3" actId="47"/>
          <pc:sldLayoutMkLst>
            <pc:docMk/>
            <pc:sldMasterMk cId="342667917" sldId="2147483723"/>
            <pc:sldLayoutMk cId="2198223456" sldId="2147483727"/>
          </pc:sldLayoutMkLst>
        </pc:sldLayoutChg>
        <pc:sldLayoutChg chg="del">
          <pc:chgData name="Michael Hepner" userId="77e86300bfaa4522" providerId="LiveId" clId="{AA713F89-A820-4B70-AA0F-2B925DA96061}" dt="2024-01-27T23:42:09.285" v="3" actId="47"/>
          <pc:sldLayoutMkLst>
            <pc:docMk/>
            <pc:sldMasterMk cId="342667917" sldId="2147483723"/>
            <pc:sldLayoutMk cId="1137739264" sldId="2147483728"/>
          </pc:sldLayoutMkLst>
        </pc:sldLayoutChg>
        <pc:sldLayoutChg chg="del">
          <pc:chgData name="Michael Hepner" userId="77e86300bfaa4522" providerId="LiveId" clId="{AA713F89-A820-4B70-AA0F-2B925DA96061}" dt="2024-01-27T23:42:09.285" v="3" actId="47"/>
          <pc:sldLayoutMkLst>
            <pc:docMk/>
            <pc:sldMasterMk cId="342667917" sldId="2147483723"/>
            <pc:sldLayoutMk cId="2811615964" sldId="2147483729"/>
          </pc:sldLayoutMkLst>
        </pc:sldLayoutChg>
        <pc:sldLayoutChg chg="del">
          <pc:chgData name="Michael Hepner" userId="77e86300bfaa4522" providerId="LiveId" clId="{AA713F89-A820-4B70-AA0F-2B925DA96061}" dt="2024-01-27T23:42:09.285" v="3" actId="47"/>
          <pc:sldLayoutMkLst>
            <pc:docMk/>
            <pc:sldMasterMk cId="342667917" sldId="2147483723"/>
            <pc:sldLayoutMk cId="3474184019" sldId="2147483730"/>
          </pc:sldLayoutMkLst>
        </pc:sldLayoutChg>
        <pc:sldLayoutChg chg="del">
          <pc:chgData name="Michael Hepner" userId="77e86300bfaa4522" providerId="LiveId" clId="{AA713F89-A820-4B70-AA0F-2B925DA96061}" dt="2024-01-27T23:42:09.285" v="3" actId="47"/>
          <pc:sldLayoutMkLst>
            <pc:docMk/>
            <pc:sldMasterMk cId="342667917" sldId="2147483723"/>
            <pc:sldLayoutMk cId="1274125962" sldId="2147483731"/>
          </pc:sldLayoutMkLst>
        </pc:sldLayoutChg>
        <pc:sldLayoutChg chg="del">
          <pc:chgData name="Michael Hepner" userId="77e86300bfaa4522" providerId="LiveId" clId="{AA713F89-A820-4B70-AA0F-2B925DA96061}" dt="2024-01-27T23:42:09.285" v="3" actId="47"/>
          <pc:sldLayoutMkLst>
            <pc:docMk/>
            <pc:sldMasterMk cId="342667917" sldId="2147483723"/>
            <pc:sldLayoutMk cId="79299233" sldId="2147483732"/>
          </pc:sldLayoutMkLst>
        </pc:sldLayoutChg>
        <pc:sldLayoutChg chg="del">
          <pc:chgData name="Michael Hepner" userId="77e86300bfaa4522" providerId="LiveId" clId="{AA713F89-A820-4B70-AA0F-2B925DA96061}" dt="2024-01-27T23:42:09.285" v="3" actId="47"/>
          <pc:sldLayoutMkLst>
            <pc:docMk/>
            <pc:sldMasterMk cId="342667917" sldId="2147483723"/>
            <pc:sldLayoutMk cId="2986515223" sldId="2147483733"/>
          </pc:sldLayoutMkLst>
        </pc:sldLayoutChg>
        <pc:sldLayoutChg chg="del">
          <pc:chgData name="Michael Hepner" userId="77e86300bfaa4522" providerId="LiveId" clId="{AA713F89-A820-4B70-AA0F-2B925DA96061}" dt="2024-01-27T23:42:09.285" v="3" actId="47"/>
          <pc:sldLayoutMkLst>
            <pc:docMk/>
            <pc:sldMasterMk cId="342667917" sldId="2147483723"/>
            <pc:sldLayoutMk cId="720197969" sldId="2147483734"/>
          </pc:sldLayoutMkLst>
        </pc:sldLayoutChg>
        <pc:sldLayoutChg chg="del">
          <pc:chgData name="Michael Hepner" userId="77e86300bfaa4522" providerId="LiveId" clId="{AA713F89-A820-4B70-AA0F-2B925DA96061}" dt="2024-01-27T23:42:09.285" v="3" actId="47"/>
          <pc:sldLayoutMkLst>
            <pc:docMk/>
            <pc:sldMasterMk cId="342667917" sldId="2147483723"/>
            <pc:sldLayoutMk cId="3296491488" sldId="2147483735"/>
          </pc:sldLayoutMkLst>
        </pc:sldLayoutChg>
        <pc:sldLayoutChg chg="del">
          <pc:chgData name="Michael Hepner" userId="77e86300bfaa4522" providerId="LiveId" clId="{AA713F89-A820-4B70-AA0F-2B925DA96061}" dt="2024-01-27T23:42:09.285" v="3" actId="47"/>
          <pc:sldLayoutMkLst>
            <pc:docMk/>
            <pc:sldMasterMk cId="342667917" sldId="2147483723"/>
            <pc:sldLayoutMk cId="3453961203" sldId="2147483736"/>
          </pc:sldLayoutMkLst>
        </pc:sldLayoutChg>
        <pc:sldLayoutChg chg="del">
          <pc:chgData name="Michael Hepner" userId="77e86300bfaa4522" providerId="LiveId" clId="{AA713F89-A820-4B70-AA0F-2B925DA96061}" dt="2024-01-27T23:42:09.285" v="3" actId="47"/>
          <pc:sldLayoutMkLst>
            <pc:docMk/>
            <pc:sldMasterMk cId="342667917" sldId="2147483723"/>
            <pc:sldLayoutMk cId="2086343281" sldId="2147483737"/>
          </pc:sldLayoutMkLst>
        </pc:sldLayoutChg>
        <pc:sldLayoutChg chg="del">
          <pc:chgData name="Michael Hepner" userId="77e86300bfaa4522" providerId="LiveId" clId="{AA713F89-A820-4B70-AA0F-2B925DA96061}" dt="2024-01-27T23:42:09.285" v="3" actId="47"/>
          <pc:sldLayoutMkLst>
            <pc:docMk/>
            <pc:sldMasterMk cId="342667917" sldId="2147483723"/>
            <pc:sldLayoutMk cId="1267693768" sldId="2147483738"/>
          </pc:sldLayoutMkLst>
        </pc:sldLayoutChg>
        <pc:sldLayoutChg chg="del">
          <pc:chgData name="Michael Hepner" userId="77e86300bfaa4522" providerId="LiveId" clId="{AA713F89-A820-4B70-AA0F-2B925DA96061}" dt="2024-01-27T23:42:09.285" v="3" actId="47"/>
          <pc:sldLayoutMkLst>
            <pc:docMk/>
            <pc:sldMasterMk cId="342667917" sldId="2147483723"/>
            <pc:sldLayoutMk cId="340019833" sldId="2147483739"/>
          </pc:sldLayoutMkLst>
        </pc:sldLayoutChg>
        <pc:sldLayoutChg chg="del">
          <pc:chgData name="Michael Hepner" userId="77e86300bfaa4522" providerId="LiveId" clId="{AA713F89-A820-4B70-AA0F-2B925DA96061}" dt="2024-01-27T23:42:09.285" v="3" actId="47"/>
          <pc:sldLayoutMkLst>
            <pc:docMk/>
            <pc:sldMasterMk cId="342667917" sldId="2147483723"/>
            <pc:sldLayoutMk cId="4040349327" sldId="214748374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1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74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9A37-E33C-44EB-BFAF-445221EA421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8B7E-CFD9-459B-923B-4D9A6819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58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9A37-E33C-44EB-BFAF-445221EA421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8B7E-CFD9-459B-923B-4D9A6819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45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9A37-E33C-44EB-BFAF-445221EA421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8B7E-CFD9-459B-923B-4D9A6819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64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9A37-E33C-44EB-BFAF-445221EA421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8B7E-CFD9-459B-923B-4D9A6819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43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9A37-E33C-44EB-BFAF-445221EA421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8B7E-CFD9-459B-923B-4D9A6819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37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9A37-E33C-44EB-BFAF-445221EA421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8B7E-CFD9-459B-923B-4D9A6819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275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9A37-E33C-44EB-BFAF-445221EA421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8B7E-CFD9-459B-923B-4D9A6819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882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9A37-E33C-44EB-BFAF-445221EA421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8B7E-CFD9-459B-923B-4D9A6819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3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800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9A37-E33C-44EB-BFAF-445221EA421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8B7E-CFD9-459B-923B-4D9A6819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79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9A37-E33C-44EB-BFAF-445221EA421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8B7E-CFD9-459B-923B-4D9A6819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03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9A37-E33C-44EB-BFAF-445221EA421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8B7E-CFD9-459B-923B-4D9A6819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9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9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8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99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0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9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8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3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373FE-46E5-4EC3-8B09-87BB8EC91198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97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D9A37-E33C-44EB-BFAF-445221EA421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58B7E-CFD9-459B-923B-4D9A6819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7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8223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C69C7-1457-FA18-8D4A-D1A5F52F5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rgbClr val="002060"/>
                </a:solidFill>
                <a:latin typeface="+mn-lt"/>
              </a:rPr>
              <a:t>5. Feet that Are Swift </a:t>
            </a:r>
            <a:br>
              <a:rPr lang="en-US" sz="4200" b="1" dirty="0">
                <a:solidFill>
                  <a:srgbClr val="002060"/>
                </a:solidFill>
                <a:latin typeface="+mn-lt"/>
              </a:rPr>
            </a:br>
            <a:r>
              <a:rPr lang="en-US" sz="4200" b="1" dirty="0">
                <a:solidFill>
                  <a:srgbClr val="002060"/>
                </a:solidFill>
                <a:latin typeface="+mn-lt"/>
              </a:rPr>
              <a:t>in Running to Evil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2F831-8965-5D8B-05F2-A3CAEFB21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02166" cy="4351338"/>
          </a:xfrm>
        </p:spPr>
        <p:txBody>
          <a:bodyPr/>
          <a:lstStyle/>
          <a:p>
            <a:r>
              <a:rPr lang="en-US" i="1" dirty="0"/>
              <a:t>“The way of the wicked is an abomination to the Lord” </a:t>
            </a:r>
            <a:r>
              <a:rPr lang="en-US" dirty="0"/>
              <a:t>(Prov. 15:9). </a:t>
            </a:r>
          </a:p>
          <a:p>
            <a:endParaRPr lang="en-US" sz="800" dirty="0"/>
          </a:p>
          <a:p>
            <a:r>
              <a:rPr lang="en-US" dirty="0"/>
              <a:t>Anxious to follow their own wicked plans or pursue plans made by others (Prov. 1:10, 15-16). </a:t>
            </a:r>
          </a:p>
          <a:p>
            <a:r>
              <a:rPr lang="en-US" dirty="0"/>
              <a:t>Senseless person who has no self-restraint.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513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C69C7-1457-FA18-8D4A-D1A5F52F5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rgbClr val="002060"/>
                </a:solidFill>
                <a:latin typeface="+mn-lt"/>
              </a:rPr>
              <a:t>6. False Witness Who Speaks 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2F831-8965-5D8B-05F2-A3CAEFB21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perjurer; his lying assists in perverting justice. </a:t>
            </a:r>
          </a:p>
          <a:p>
            <a:endParaRPr lang="en-US" sz="800" dirty="0"/>
          </a:p>
          <a:p>
            <a:r>
              <a:rPr lang="en-US" dirty="0"/>
              <a:t>“speaks” (</a:t>
            </a:r>
            <a:r>
              <a:rPr lang="en-US" b="1" i="1" dirty="0" err="1"/>
              <a:t>puwach</a:t>
            </a:r>
            <a:r>
              <a:rPr lang="en-US" dirty="0"/>
              <a:t>) - “to puff; to blow with the breath or air.”</a:t>
            </a:r>
          </a:p>
          <a:p>
            <a:r>
              <a:rPr lang="en-US" dirty="0"/>
              <a:t>Lying comes naturally to such a person; rolls off their tongue.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3966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C69C7-1457-FA18-8D4A-D1A5F52F5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rgbClr val="002060"/>
                </a:solidFill>
                <a:latin typeface="+mn-lt"/>
              </a:rPr>
              <a:t>7. One Who Sows </a:t>
            </a:r>
            <a:br>
              <a:rPr lang="en-US" sz="4200" b="1" dirty="0">
                <a:solidFill>
                  <a:srgbClr val="002060"/>
                </a:solidFill>
                <a:latin typeface="+mn-lt"/>
              </a:rPr>
            </a:br>
            <a:r>
              <a:rPr lang="en-US" sz="4200" b="1" dirty="0">
                <a:solidFill>
                  <a:srgbClr val="002060"/>
                </a:solidFill>
                <a:latin typeface="+mn-lt"/>
              </a:rPr>
              <a:t>Discord Among Brethren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2F831-8965-5D8B-05F2-A3CAEFB21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“Behold, how good and how pleasant it </a:t>
            </a:r>
            <a:r>
              <a:rPr lang="en-US" i="1"/>
              <a:t>is for </a:t>
            </a:r>
            <a:r>
              <a:rPr lang="en-US" i="1" dirty="0"/>
              <a:t>brethren to dwell together in unity!” </a:t>
            </a:r>
            <a:r>
              <a:rPr lang="en-US" dirty="0"/>
              <a:t>(Ps. 133:1) </a:t>
            </a:r>
          </a:p>
          <a:p>
            <a:endParaRPr lang="en-US" sz="800" dirty="0"/>
          </a:p>
          <a:p>
            <a:r>
              <a:rPr lang="en-US" dirty="0"/>
              <a:t>Caused by pride and selfishness (3 John 9-10). </a:t>
            </a:r>
          </a:p>
          <a:p>
            <a:r>
              <a:rPr lang="en-US" dirty="0"/>
              <a:t>Caused by evil reports, slander, complaints. </a:t>
            </a:r>
          </a:p>
          <a:p>
            <a:r>
              <a:rPr lang="en-US" dirty="0"/>
              <a:t>Caused by introducing false doctrine, works, or worship into the church.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405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aily Bread: Pathetic Pride">
            <a:extLst>
              <a:ext uri="{FF2B5EF4-FFF2-40B4-BE49-F238E27FC236}">
                <a16:creationId xmlns:a16="http://schemas.microsoft.com/office/drawing/2014/main" id="{ED763DF7-8638-7FE7-171C-0F83F3EFE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2488"/>
            <a:ext cx="9144000" cy="515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6D85034-C5B7-A05B-9073-A397BCC8F1D4}"/>
              </a:ext>
            </a:extLst>
          </p:cNvPr>
          <p:cNvSpPr/>
          <p:nvPr/>
        </p:nvSpPr>
        <p:spPr>
          <a:xfrm>
            <a:off x="7996335" y="852488"/>
            <a:ext cx="1147665" cy="96698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1433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053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BF38D8-A608-F577-C8FE-022425669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6118" y="735106"/>
            <a:ext cx="7540322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5400" b="1" dirty="0">
                <a:solidFill>
                  <a:srgbClr val="FFFFFF"/>
                </a:solidFill>
                <a:latin typeface="+mn-lt"/>
              </a:rPr>
              <a:t>Seven Things God Hates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0AED37-E9DE-F8EC-3479-A1057F55F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3011" y="4870824"/>
            <a:ext cx="7504463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sz="3600" b="1" dirty="0"/>
              <a:t>Proverbs 6:16-19</a:t>
            </a:r>
          </a:p>
        </p:txBody>
      </p:sp>
    </p:spTree>
    <p:extLst>
      <p:ext uri="{BB962C8B-B14F-4D97-AF65-F5344CB8AC3E}">
        <p14:creationId xmlns:p14="http://schemas.microsoft.com/office/powerpoint/2010/main" val="1095143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B802F-3EF5-CA62-3FDB-71FFCA351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Proverbs 6:16-19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80CE9-1372-B92E-6C9E-A869367A2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 startAt="16"/>
            </a:pPr>
            <a:r>
              <a:rPr lang="en-US" dirty="0"/>
              <a:t>These six things the Lord hates, yes, seven are an abomination to Him: </a:t>
            </a:r>
          </a:p>
          <a:p>
            <a:pPr marL="514350" indent="-514350">
              <a:buSzPct val="85000"/>
              <a:buFont typeface="+mj-lt"/>
              <a:buAutoNum type="arabicPeriod" startAt="16"/>
            </a:pPr>
            <a:r>
              <a:rPr lang="en-US" dirty="0"/>
              <a:t>A proud look, a lying tongue, hands that shed innocent blood, </a:t>
            </a:r>
          </a:p>
          <a:p>
            <a:pPr marL="514350" indent="-514350">
              <a:buSzPct val="85000"/>
              <a:buFont typeface="+mj-lt"/>
              <a:buAutoNum type="arabicPeriod" startAt="16"/>
            </a:pPr>
            <a:r>
              <a:rPr lang="en-US" dirty="0"/>
              <a:t>A heart that devises wicked plans, feet that are swift in running to evil, </a:t>
            </a:r>
          </a:p>
          <a:p>
            <a:pPr marL="514350" indent="-514350">
              <a:buSzPct val="85000"/>
              <a:buFont typeface="+mj-lt"/>
              <a:buAutoNum type="arabicPeriod" startAt="16"/>
            </a:pPr>
            <a:r>
              <a:rPr lang="en-US" dirty="0"/>
              <a:t>A false witness who speaks lies, and one who sows discord among brethren. </a:t>
            </a:r>
          </a:p>
          <a:p>
            <a:pPr marL="514350" indent="-514350">
              <a:buSzPct val="85000"/>
              <a:buFont typeface="+mj-lt"/>
              <a:buAutoNum type="arabicPeriod" startAt="16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69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B802F-3EF5-CA62-3FDB-71FFCA351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Proverbs 6:16-19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80CE9-1372-B92E-6C9E-A869367A2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 startAt="16"/>
            </a:pPr>
            <a:r>
              <a:rPr lang="en-US" dirty="0"/>
              <a:t>These six things the Lord </a:t>
            </a:r>
            <a:r>
              <a:rPr lang="en-US" dirty="0">
                <a:highlight>
                  <a:srgbClr val="FFFF00"/>
                </a:highlight>
              </a:rPr>
              <a:t>hates</a:t>
            </a:r>
            <a:r>
              <a:rPr lang="en-US" dirty="0"/>
              <a:t>, yes, seven are an </a:t>
            </a:r>
            <a:r>
              <a:rPr lang="en-US" dirty="0">
                <a:highlight>
                  <a:srgbClr val="FFFF00"/>
                </a:highlight>
              </a:rPr>
              <a:t>abomination</a:t>
            </a:r>
            <a:r>
              <a:rPr lang="en-US" dirty="0"/>
              <a:t> to Him: </a:t>
            </a:r>
          </a:p>
          <a:p>
            <a:pPr marL="514350" indent="-514350">
              <a:buSzPct val="85000"/>
              <a:buFont typeface="+mj-lt"/>
              <a:buAutoNum type="arabicPeriod" startAt="16"/>
            </a:pPr>
            <a:r>
              <a:rPr lang="en-US" dirty="0"/>
              <a:t>A proud look, a lying tongue, hands that shed innocent blood, </a:t>
            </a:r>
          </a:p>
          <a:p>
            <a:pPr marL="514350" indent="-514350">
              <a:buSzPct val="85000"/>
              <a:buFont typeface="+mj-lt"/>
              <a:buAutoNum type="arabicPeriod" startAt="16"/>
            </a:pPr>
            <a:r>
              <a:rPr lang="en-US" dirty="0"/>
              <a:t>A heart that devises wicked plans, feet that are swift in running to evil, </a:t>
            </a:r>
          </a:p>
          <a:p>
            <a:pPr marL="514350" indent="-514350">
              <a:buSzPct val="85000"/>
              <a:buFont typeface="+mj-lt"/>
              <a:buAutoNum type="arabicPeriod" startAt="16"/>
            </a:pPr>
            <a:r>
              <a:rPr lang="en-US" dirty="0"/>
              <a:t>A false witness who speaks lies, and one who sows discord among brethren. </a:t>
            </a:r>
          </a:p>
          <a:p>
            <a:pPr marL="514350" indent="-514350">
              <a:buSzPct val="85000"/>
              <a:buFont typeface="+mj-lt"/>
              <a:buAutoNum type="arabicPeriod" startAt="16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801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B802F-3EF5-CA62-3FDB-71FFCA351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Proverbs 6:16-19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80CE9-1372-B92E-6C9E-A869367A2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 startAt="16"/>
            </a:pPr>
            <a:r>
              <a:rPr lang="en-US" dirty="0"/>
              <a:t>These six things the Lord </a:t>
            </a:r>
            <a:r>
              <a:rPr lang="en-US" dirty="0">
                <a:highlight>
                  <a:srgbClr val="FFFF00"/>
                </a:highlight>
              </a:rPr>
              <a:t>hates</a:t>
            </a:r>
            <a:r>
              <a:rPr lang="en-US" dirty="0"/>
              <a:t>, yes, seven are an </a:t>
            </a:r>
            <a:r>
              <a:rPr lang="en-US" dirty="0">
                <a:highlight>
                  <a:srgbClr val="FFFF00"/>
                </a:highlight>
              </a:rPr>
              <a:t>abomination</a:t>
            </a:r>
            <a:r>
              <a:rPr lang="en-US" dirty="0"/>
              <a:t> to Him: </a:t>
            </a:r>
          </a:p>
          <a:p>
            <a:pPr marL="514350" indent="-514350">
              <a:buSzPct val="85000"/>
              <a:buFont typeface="+mj-lt"/>
              <a:buAutoNum type="arabicPeriod" startAt="16"/>
            </a:pPr>
            <a:r>
              <a:rPr lang="en-US" dirty="0"/>
              <a:t>A proud look, a lying tongue, hands that shed innocent blood, </a:t>
            </a:r>
          </a:p>
          <a:p>
            <a:pPr marL="514350" indent="-514350">
              <a:buSzPct val="85000"/>
              <a:buFont typeface="+mj-lt"/>
              <a:buAutoNum type="arabicPeriod" startAt="16"/>
            </a:pPr>
            <a:r>
              <a:rPr lang="en-US" dirty="0"/>
              <a:t>A heart that devises wicked plans, feet that are swift in running to evil, </a:t>
            </a:r>
          </a:p>
          <a:p>
            <a:pPr marL="514350" indent="-514350">
              <a:buSzPct val="85000"/>
              <a:buFont typeface="+mj-lt"/>
              <a:buAutoNum type="arabicPeriod" startAt="16"/>
            </a:pPr>
            <a:r>
              <a:rPr lang="en-US" dirty="0"/>
              <a:t>A false witness who speaks lies, and one who sows discord among brethren. </a:t>
            </a:r>
          </a:p>
          <a:p>
            <a:pPr marL="514350" indent="-514350">
              <a:buSzPct val="85000"/>
              <a:buFont typeface="+mj-lt"/>
              <a:buAutoNum type="arabicPeriod" startAt="16"/>
            </a:pPr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DB8D6BD-8CDA-4703-8BD3-5D3E2C368601}"/>
              </a:ext>
            </a:extLst>
          </p:cNvPr>
          <p:cNvSpPr/>
          <p:nvPr/>
        </p:nvSpPr>
        <p:spPr>
          <a:xfrm>
            <a:off x="251927" y="2761862"/>
            <a:ext cx="8724122" cy="386287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A6E8AA-E9BA-11A1-A07F-7CB81AAAAF68}"/>
              </a:ext>
            </a:extLst>
          </p:cNvPr>
          <p:cNvSpPr txBox="1"/>
          <p:nvPr/>
        </p:nvSpPr>
        <p:spPr>
          <a:xfrm>
            <a:off x="699796" y="3116424"/>
            <a:ext cx="773507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“abomination” –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towebah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“something disgusting (morally); an abhorrence”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(Strong)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“Expresses strong revulsion, as though God hates a thing to the point it makes Him sick… He loves mankind so much that He hates anything that harms us”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(David Pratte).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193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C69C7-1457-FA18-8D4A-D1A5F52F5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1. A Proud Look / Haughty Eyes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2F831-8965-5D8B-05F2-A3CAEFB21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“Everyone proud in heart is an abomination </a:t>
            </a:r>
            <a:br>
              <a:rPr lang="en-US" i="1" dirty="0"/>
            </a:br>
            <a:r>
              <a:rPr lang="en-US" i="1" dirty="0"/>
              <a:t>to the Lord” </a:t>
            </a:r>
            <a:r>
              <a:rPr lang="en-US" dirty="0"/>
              <a:t>(Prov. 16:5). </a:t>
            </a:r>
          </a:p>
          <a:p>
            <a:r>
              <a:rPr lang="en-US" dirty="0"/>
              <a:t>Comes from a heart filled with arrogance, superiority, and boastfulness.</a:t>
            </a:r>
          </a:p>
          <a:p>
            <a:r>
              <a:rPr lang="en-US" dirty="0"/>
              <a:t>Numbers 15:30</a:t>
            </a:r>
          </a:p>
          <a:p>
            <a:endParaRPr lang="en-US" sz="800" dirty="0"/>
          </a:p>
          <a:p>
            <a:r>
              <a:rPr lang="en-US" dirty="0"/>
              <a:t>Pride replaces God’s honor and will with our own. </a:t>
            </a:r>
          </a:p>
          <a:p>
            <a:r>
              <a:rPr lang="en-US" dirty="0"/>
              <a:t>Causes us to disregard others and sin against them. </a:t>
            </a:r>
          </a:p>
        </p:txBody>
      </p:sp>
    </p:spTree>
    <p:extLst>
      <p:ext uri="{BB962C8B-B14F-4D97-AF65-F5344CB8AC3E}">
        <p14:creationId xmlns:p14="http://schemas.microsoft.com/office/powerpoint/2010/main" val="2610841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C69C7-1457-FA18-8D4A-D1A5F52F5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2. A Lying Tongue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2F831-8965-5D8B-05F2-A3CAEFB21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“Lying lips are an abomination to the Lord” </a:t>
            </a:r>
            <a:br>
              <a:rPr lang="en-US" i="1" dirty="0"/>
            </a:br>
            <a:r>
              <a:rPr lang="en-US" dirty="0"/>
              <a:t>(Prov. 12:22). </a:t>
            </a:r>
          </a:p>
          <a:p>
            <a:r>
              <a:rPr lang="en-US" dirty="0"/>
              <a:t>This sin is found twice in this list!</a:t>
            </a:r>
          </a:p>
          <a:p>
            <a:endParaRPr lang="en-US" sz="800" dirty="0"/>
          </a:p>
          <a:p>
            <a:r>
              <a:rPr lang="en-US" dirty="0"/>
              <a:t>All lying proceeds from Satan (John 8:44). </a:t>
            </a:r>
          </a:p>
          <a:p>
            <a:r>
              <a:rPr lang="en-US" dirty="0"/>
              <a:t>All liars will be punished in Hell (Rev. 21:8; 22:15). </a:t>
            </a:r>
          </a:p>
        </p:txBody>
      </p:sp>
    </p:spTree>
    <p:extLst>
      <p:ext uri="{BB962C8B-B14F-4D97-AF65-F5344CB8AC3E}">
        <p14:creationId xmlns:p14="http://schemas.microsoft.com/office/powerpoint/2010/main" val="92131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C69C7-1457-FA18-8D4A-D1A5F52F5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rgbClr val="002060"/>
                </a:solidFill>
                <a:latin typeface="+mn-lt"/>
              </a:rPr>
              <a:t>3. Hands that Shed Innocent Blood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2F831-8965-5D8B-05F2-A3CAEFB21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Bible makes a distinction between murder, accidental death, execution, and killing in war. </a:t>
            </a:r>
          </a:p>
          <a:p>
            <a:endParaRPr lang="en-US" sz="800" dirty="0"/>
          </a:p>
          <a:p>
            <a:r>
              <a:rPr lang="en-US" dirty="0"/>
              <a:t>Revelation 21:8; 22:15</a:t>
            </a:r>
          </a:p>
          <a:p>
            <a:r>
              <a:rPr lang="en-US" dirty="0"/>
              <a:t>Israel “shed innocent blood” by offering their children to idols (Ps. 106:36-38). </a:t>
            </a:r>
          </a:p>
          <a:p>
            <a:r>
              <a:rPr lang="en-US" dirty="0"/>
              <a:t>Murder resides in the heart of one who hates his brother (Matt. 5:21-22).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5414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C69C7-1457-FA18-8D4A-D1A5F52F5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rgbClr val="002060"/>
                </a:solidFill>
                <a:latin typeface="+mn-lt"/>
              </a:rPr>
              <a:t>4. Heart that Devises Wicked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2F831-8965-5D8B-05F2-A3CAEFB21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“The thoughts of the wicked are an abomination to the Lord” </a:t>
            </a:r>
            <a:r>
              <a:rPr lang="en-US" dirty="0"/>
              <a:t>(Prov. 15:26). </a:t>
            </a:r>
          </a:p>
          <a:p>
            <a:endParaRPr lang="en-US" sz="800" dirty="0"/>
          </a:p>
          <a:p>
            <a:r>
              <a:rPr lang="en-US" dirty="0"/>
              <a:t>“devises” – to scratch or plough. </a:t>
            </a:r>
          </a:p>
          <a:p>
            <a:r>
              <a:rPr lang="en-US" dirty="0"/>
              <a:t>This is the person who plans ways to violate God’s standards and bring more wickedness into the world. </a:t>
            </a:r>
          </a:p>
          <a:p>
            <a:r>
              <a:rPr lang="en-US" dirty="0"/>
              <a:t>Micah 2:1-2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436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649</Words>
  <Application>Microsoft Office PowerPoint</Application>
  <PresentationFormat>On-screen Show (4:3)</PresentationFormat>
  <Paragraphs>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1_Office Theme</vt:lpstr>
      <vt:lpstr>4_Office Theme</vt:lpstr>
      <vt:lpstr>PowerPoint Presentation</vt:lpstr>
      <vt:lpstr>Seven Things God Hates</vt:lpstr>
      <vt:lpstr>Proverbs 6:16-19</vt:lpstr>
      <vt:lpstr>Proverbs 6:16-19</vt:lpstr>
      <vt:lpstr>Proverbs 6:16-19</vt:lpstr>
      <vt:lpstr>1. A Proud Look / Haughty Eyes</vt:lpstr>
      <vt:lpstr>2. A Lying Tongue</vt:lpstr>
      <vt:lpstr>3. Hands that Shed Innocent Blood</vt:lpstr>
      <vt:lpstr>4. Heart that Devises Wicked Plans</vt:lpstr>
      <vt:lpstr>5. Feet that Are Swift  in Running to Evil</vt:lpstr>
      <vt:lpstr>6. False Witness Who Speaks Lies</vt:lpstr>
      <vt:lpstr>7. One Who Sows  Discord Among Brethren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71</cp:revision>
  <dcterms:created xsi:type="dcterms:W3CDTF">2008-03-16T18:22:36Z</dcterms:created>
  <dcterms:modified xsi:type="dcterms:W3CDTF">2024-01-29T02:22:51Z</dcterms:modified>
</cp:coreProperties>
</file>