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  <p:sldMasterId id="2147483902" r:id="rId2"/>
  </p:sldMasterIdLst>
  <p:notesMasterIdLst>
    <p:notesMasterId r:id="rId12"/>
  </p:notesMasterIdLst>
  <p:sldIdLst>
    <p:sldId id="681" r:id="rId3"/>
    <p:sldId id="318" r:id="rId4"/>
    <p:sldId id="319" r:id="rId5"/>
    <p:sldId id="320" r:id="rId6"/>
    <p:sldId id="321" r:id="rId7"/>
    <p:sldId id="322" r:id="rId8"/>
    <p:sldId id="323" r:id="rId9"/>
    <p:sldId id="279" r:id="rId10"/>
    <p:sldId id="68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0" d="100"/>
          <a:sy n="10" d="100"/>
        </p:scale>
        <p:origin x="1157" y="1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8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92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55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90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13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62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71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6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3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48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31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10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1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7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6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7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8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56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6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8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What is Man?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F708-01E2-B9F1-7BFB-25298042D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 LORD, our Lord, </a:t>
            </a:r>
          </a:p>
          <a:p>
            <a:pPr marL="0" indent="0">
              <a:buNone/>
            </a:pPr>
            <a:r>
              <a:rPr lang="en-US" sz="3600" dirty="0"/>
              <a:t>How excellent is Your name                                               in all the earth!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600" dirty="0"/>
              <a:t>Psalm 8:1, 9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125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F708-01E2-B9F1-7BFB-25298042D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 </a:t>
            </a:r>
            <a:r>
              <a:rPr lang="en-US" sz="3600" dirty="0">
                <a:highlight>
                  <a:srgbClr val="FFFF00"/>
                </a:highlight>
              </a:rPr>
              <a:t>LORD</a:t>
            </a:r>
            <a:r>
              <a:rPr lang="en-US" sz="3600" dirty="0"/>
              <a:t>, our </a:t>
            </a:r>
            <a:r>
              <a:rPr lang="en-US" sz="3600" dirty="0">
                <a:highlight>
                  <a:srgbClr val="FFFF00"/>
                </a:highlight>
              </a:rPr>
              <a:t>Lord</a:t>
            </a:r>
            <a:r>
              <a:rPr lang="en-US" sz="3600" dirty="0"/>
              <a:t>, </a:t>
            </a:r>
          </a:p>
          <a:p>
            <a:pPr marL="0" indent="0">
              <a:buNone/>
            </a:pPr>
            <a:r>
              <a:rPr lang="en-US" sz="3600" dirty="0"/>
              <a:t>How excellent is Your name                                               in all the earth!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600" dirty="0"/>
              <a:t>Psalm 8:1, 9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385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F708-01E2-B9F1-7BFB-25298042D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 LORD, our Lord, </a:t>
            </a:r>
          </a:p>
          <a:p>
            <a:pPr marL="0" indent="0">
              <a:buNone/>
            </a:pPr>
            <a:r>
              <a:rPr lang="en-US" sz="3600" dirty="0"/>
              <a:t>How </a:t>
            </a:r>
            <a:r>
              <a:rPr lang="en-US" sz="3600" dirty="0">
                <a:highlight>
                  <a:srgbClr val="FFFF00"/>
                </a:highlight>
              </a:rPr>
              <a:t>excellent</a:t>
            </a:r>
            <a:r>
              <a:rPr lang="en-US" sz="3600" dirty="0"/>
              <a:t> is Your name                                               in all the earth!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600" dirty="0"/>
              <a:t>Psalm 8:1, 9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609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F708-01E2-B9F1-7BFB-25298042D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 LORD, our Lord, </a:t>
            </a:r>
          </a:p>
          <a:p>
            <a:pPr marL="0" indent="0">
              <a:buNone/>
            </a:pPr>
            <a:r>
              <a:rPr lang="en-US" sz="3600" dirty="0"/>
              <a:t>How excellent is Your name                                               </a:t>
            </a:r>
            <a:r>
              <a:rPr lang="en-US" sz="3600" dirty="0">
                <a:highlight>
                  <a:srgbClr val="FFFF00"/>
                </a:highlight>
              </a:rPr>
              <a:t>in all the earth</a:t>
            </a:r>
            <a:r>
              <a:rPr lang="en-US" sz="3600" dirty="0"/>
              <a:t>!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600" dirty="0"/>
              <a:t>Psalm 8:1, 9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593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8D6AB-9BD7-28B9-EA3E-F188C4023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53" y="2012242"/>
            <a:ext cx="6714542" cy="4351338"/>
          </a:xfrm>
        </p:spPr>
        <p:txBody>
          <a:bodyPr/>
          <a:lstStyle/>
          <a:p>
            <a:pPr marL="514350" indent="-514350">
              <a:buSzPct val="80000"/>
              <a:buFont typeface="+mj-lt"/>
              <a:buAutoNum type="arabicPeriod"/>
            </a:pPr>
            <a:r>
              <a:rPr lang="en-US" dirty="0"/>
              <a:t>O LORD, our Lord, How excellent is Your name in all the earth, Who have set Your glory </a:t>
            </a:r>
            <a:r>
              <a:rPr lang="en-US" dirty="0">
                <a:highlight>
                  <a:srgbClr val="FFFF00"/>
                </a:highlight>
              </a:rPr>
              <a:t>above the heavens</a:t>
            </a:r>
            <a:r>
              <a:rPr lang="en-US" dirty="0"/>
              <a:t>! </a:t>
            </a:r>
          </a:p>
          <a:p>
            <a:pPr marL="514350" indent="-514350">
              <a:buSzPct val="80000"/>
              <a:buFont typeface="+mj-lt"/>
              <a:buAutoNum type="arabicPeriod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/>
            </a:pPr>
            <a:r>
              <a:rPr lang="en-US" dirty="0"/>
              <a:t>Out of </a:t>
            </a:r>
            <a:r>
              <a:rPr lang="en-US" dirty="0">
                <a:highlight>
                  <a:srgbClr val="FFFF00"/>
                </a:highlight>
              </a:rPr>
              <a:t>the mouth of babes and nursing infants </a:t>
            </a:r>
            <a:r>
              <a:rPr lang="en-US" dirty="0"/>
              <a:t>You have ordained strength, Because of Your enemies, That You may silence the enemy and the avenger. </a:t>
            </a:r>
          </a:p>
        </p:txBody>
      </p:sp>
      <p:pic>
        <p:nvPicPr>
          <p:cNvPr id="1026" name="Picture 2" descr="Free clipart similar to Newborn baby - 1518537 | illustAC">
            <a:extLst>
              <a:ext uri="{FF2B5EF4-FFF2-40B4-BE49-F238E27FC236}">
                <a16:creationId xmlns:a16="http://schemas.microsoft.com/office/drawing/2014/main" id="{E2C98D17-06D4-6D25-F916-7C655E904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81652" y="4609321"/>
            <a:ext cx="2562339" cy="215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laxy Outer Space Clipart - Clip Art Library">
            <a:extLst>
              <a:ext uri="{FF2B5EF4-FFF2-40B4-BE49-F238E27FC236}">
                <a16:creationId xmlns:a16="http://schemas.microsoft.com/office/drawing/2014/main" id="{2679402A-7F60-223B-D9DA-A1C26A506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405" y="97580"/>
            <a:ext cx="3145595" cy="191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9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31B8-5366-487F-7AD2-297967AF3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915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Contrasts of Psalm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EDF64-2609-29C8-B7B3-2B386F413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 dwarfs the entire universe </a:t>
            </a:r>
            <a:r>
              <a:rPr lang="en-US" dirty="0"/>
              <a:t>(v. 3)</a:t>
            </a:r>
          </a:p>
          <a:p>
            <a:r>
              <a:rPr lang="en-US" b="1" dirty="0"/>
              <a:t>The universe dwarfs man </a:t>
            </a:r>
            <a:r>
              <a:rPr lang="en-US" dirty="0"/>
              <a:t>(v. 4)</a:t>
            </a:r>
          </a:p>
          <a:p>
            <a:r>
              <a:rPr lang="en-US" b="1" dirty="0"/>
              <a:t>God exalted man as the pinnacle </a:t>
            </a:r>
            <a:br>
              <a:rPr lang="en-US" b="1" dirty="0"/>
            </a:br>
            <a:r>
              <a:rPr lang="en-US" b="1" dirty="0"/>
              <a:t>of His creation </a:t>
            </a:r>
            <a:r>
              <a:rPr lang="en-US" dirty="0"/>
              <a:t>(vs. 5-8)</a:t>
            </a:r>
          </a:p>
        </p:txBody>
      </p:sp>
      <p:pic>
        <p:nvPicPr>
          <p:cNvPr id="2050" name="Picture 2" descr="God Creates World Stock Photos and Pictures - 707 Images | Shutterstock">
            <a:extLst>
              <a:ext uri="{FF2B5EF4-FFF2-40B4-BE49-F238E27FC236}">
                <a16:creationId xmlns:a16="http://schemas.microsoft.com/office/drawing/2014/main" id="{F06B3C09-F56D-1BC1-3238-A2D3E51C26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91025" y="4112028"/>
            <a:ext cx="4124325" cy="238084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32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2060"/>
                </a:solidFill>
                <a:latin typeface="+mn-lt"/>
              </a:rPr>
              <a:t>Psalm 8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This universe is huge – and God is even bigger!</a:t>
            </a:r>
          </a:p>
          <a:p>
            <a:pPr lvl="1"/>
            <a:r>
              <a:rPr lang="en-US" sz="2800" b="1" dirty="0"/>
              <a:t>Where does that leave us? </a:t>
            </a:r>
          </a:p>
          <a:p>
            <a:pPr lvl="1"/>
            <a:endParaRPr lang="en-US" sz="800" b="1" dirty="0"/>
          </a:p>
          <a:p>
            <a:r>
              <a:rPr lang="en-US" b="1" dirty="0"/>
              <a:t>The universe displays God’s POWER. </a:t>
            </a:r>
          </a:p>
          <a:p>
            <a:r>
              <a:rPr lang="en-US" b="1" dirty="0"/>
              <a:t>His exaltation of us displays His GRACE.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 need </a:t>
            </a:r>
            <a:br>
              <a:rPr lang="en-US" b="1" dirty="0"/>
            </a:br>
            <a:r>
              <a:rPr lang="en-US" b="1" dirty="0"/>
              <a:t>to praise God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673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6475</TotalTime>
  <Words>229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Theme</vt:lpstr>
      <vt:lpstr>2_Office Theme</vt:lpstr>
      <vt:lpstr>Finding Ourselves in the Psalms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Contrasts of Psalm 8</vt:lpstr>
      <vt:lpstr>Psalm 8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266</cp:revision>
  <dcterms:created xsi:type="dcterms:W3CDTF">2008-03-16T18:22:36Z</dcterms:created>
  <dcterms:modified xsi:type="dcterms:W3CDTF">2024-01-21T20:19:14Z</dcterms:modified>
</cp:coreProperties>
</file>