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23" r:id="rId2"/>
  </p:sldMasterIdLst>
  <p:notesMasterIdLst>
    <p:notesMasterId r:id="rId15"/>
  </p:notesMasterIdLst>
  <p:sldIdLst>
    <p:sldId id="737" r:id="rId3"/>
    <p:sldId id="738" r:id="rId4"/>
    <p:sldId id="739" r:id="rId5"/>
    <p:sldId id="740" r:id="rId6"/>
    <p:sldId id="741" r:id="rId7"/>
    <p:sldId id="742" r:id="rId8"/>
    <p:sldId id="743" r:id="rId9"/>
    <p:sldId id="744" r:id="rId10"/>
    <p:sldId id="745" r:id="rId11"/>
    <p:sldId id="746" r:id="rId12"/>
    <p:sldId id="747" r:id="rId13"/>
    <p:sldId id="74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8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3" d="100"/>
        <a:sy n="113" d="100"/>
      </p:scale>
      <p:origin x="0" y="-1027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7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01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2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08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05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5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4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3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58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78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CB0F-2483-4FB4-BA79-C99C6FC80D53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55B0-C279-46AB-B8F6-E2A7FF67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124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en-US" sz="3200" dirty="0"/>
              <a:t>Brethren, if a man is overtaken in any trespass, you who are spiritual restore such a one in a spirit of gentleness, considering yourself lest you also be tempted.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 dirty="0"/>
              <a:t>Galatians 6:1</a:t>
            </a:r>
          </a:p>
        </p:txBody>
      </p:sp>
    </p:spTree>
    <p:extLst>
      <p:ext uri="{BB962C8B-B14F-4D97-AF65-F5344CB8AC3E}">
        <p14:creationId xmlns:p14="http://schemas.microsoft.com/office/powerpoint/2010/main" val="58212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ED57-9C9D-4C02-879E-045187E0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Things I Owe My Brethren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2BC34-C1C0-41A6-B1D4-E52B1F45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Love </a:t>
            </a:r>
            <a:r>
              <a:rPr lang="en-US" dirty="0"/>
              <a:t>- sacrificial service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Provocation </a:t>
            </a:r>
            <a:r>
              <a:rPr lang="en-US" dirty="0"/>
              <a:t>- cheer them 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Exhortation </a:t>
            </a:r>
            <a:r>
              <a:rPr lang="en-US" dirty="0"/>
              <a:t>- encourage them to hang in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Consolation </a:t>
            </a:r>
            <a:r>
              <a:rPr lang="en-US" dirty="0"/>
              <a:t>- sit and weep with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Restoration </a:t>
            </a:r>
            <a:r>
              <a:rPr lang="en-US" dirty="0"/>
              <a:t>- go, get them, bring them back</a:t>
            </a:r>
          </a:p>
        </p:txBody>
      </p:sp>
    </p:spTree>
    <p:extLst>
      <p:ext uri="{BB962C8B-B14F-4D97-AF65-F5344CB8AC3E}">
        <p14:creationId xmlns:p14="http://schemas.microsoft.com/office/powerpoint/2010/main" val="5031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54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Different coloured gifts">
            <a:extLst>
              <a:ext uri="{FF2B5EF4-FFF2-40B4-BE49-F238E27FC236}">
                <a16:creationId xmlns:a16="http://schemas.microsoft.com/office/drawing/2014/main" id="{E9A41A3B-1353-2D5B-EB50-664A1AAB3E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3666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D6931D-65F0-8A0F-A604-B2145F80C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460593"/>
          </a:xfrm>
        </p:spPr>
        <p:txBody>
          <a:bodyPr>
            <a:norm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Things I Owe My Brethren</a:t>
            </a:r>
          </a:p>
        </p:txBody>
      </p:sp>
    </p:spTree>
    <p:extLst>
      <p:ext uri="{BB962C8B-B14F-4D97-AF65-F5344CB8AC3E}">
        <p14:creationId xmlns:p14="http://schemas.microsoft.com/office/powerpoint/2010/main" val="3090527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en-US" sz="3200" dirty="0"/>
              <a:t>Owe no one anything except to love one another, for he who loves another </a:t>
            </a:r>
            <a:br>
              <a:rPr lang="en-US" sz="3200" dirty="0"/>
            </a:br>
            <a:r>
              <a:rPr lang="en-US" sz="3200" dirty="0"/>
              <a:t>has fulfilled the law.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/>
              <a:t>Romans 13:8</a:t>
            </a:r>
            <a:endParaRPr lang="en-US" sz="3200" dirty="0"/>
          </a:p>
          <a:p>
            <a:pPr marL="514350" indent="-514350">
              <a:buSzPct val="80000"/>
              <a:buFont typeface="+mj-lt"/>
              <a:buAutoNum type="arabicPeriod" startAt="8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066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34"/>
            </a:pPr>
            <a:r>
              <a:rPr lang="en-US" sz="3200" dirty="0"/>
              <a:t>A new commandment I give to you, that you love one another; as I have loved you, that you also love one another. </a:t>
            </a:r>
          </a:p>
          <a:p>
            <a:pPr marL="514350" indent="-514350">
              <a:buSzPct val="80000"/>
              <a:buFont typeface="+mj-lt"/>
              <a:buAutoNum type="arabicPeriod" startAt="34"/>
            </a:pPr>
            <a:r>
              <a:rPr lang="en-US" sz="3200" dirty="0"/>
              <a:t>By this all will know that you are My disciples, if you have love for one another."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 dirty="0"/>
              <a:t>John 13:34-35</a:t>
            </a:r>
          </a:p>
        </p:txBody>
      </p:sp>
    </p:spTree>
    <p:extLst>
      <p:ext uri="{BB962C8B-B14F-4D97-AF65-F5344CB8AC3E}">
        <p14:creationId xmlns:p14="http://schemas.microsoft.com/office/powerpoint/2010/main" val="29580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Provocation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en-US" sz="3200" dirty="0"/>
              <a:t>And let us consider one another to provoke unto love and to good works.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 dirty="0"/>
              <a:t>Hebrews 10:24 </a:t>
            </a:r>
            <a:r>
              <a:rPr lang="en-US" dirty="0"/>
              <a:t>(KJV)</a:t>
            </a:r>
          </a:p>
          <a:p>
            <a:pPr marL="514350" indent="-514350">
              <a:buSzPct val="80000"/>
              <a:buFont typeface="+mj-lt"/>
              <a:buAutoNum type="arabicPeriod" startAt="8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84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Provocation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en-US" sz="3200" dirty="0"/>
              <a:t>And let us consider one another to provoke unto love and to good works.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 dirty="0"/>
              <a:t>Hebrews 10:24 </a:t>
            </a:r>
            <a:r>
              <a:rPr lang="en-US" dirty="0"/>
              <a:t>(KJV)</a:t>
            </a:r>
          </a:p>
          <a:p>
            <a:pPr marL="514350" indent="-514350">
              <a:buSzPct val="80000"/>
              <a:buFont typeface="+mj-lt"/>
              <a:buAutoNum type="arabicPeriod" startAt="8"/>
            </a:pPr>
            <a:endParaRPr lang="en-US" sz="3200" dirty="0"/>
          </a:p>
        </p:txBody>
      </p:sp>
      <p:pic>
        <p:nvPicPr>
          <p:cNvPr id="1026" name="Picture 2" descr="Hilarious And Motivating Little League Baseball Dugout Chants">
            <a:extLst>
              <a:ext uri="{FF2B5EF4-FFF2-40B4-BE49-F238E27FC236}">
                <a16:creationId xmlns:a16="http://schemas.microsoft.com/office/drawing/2014/main" id="{BB08CA0A-8F51-B7CA-0DEA-BB7CCE86C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101" y="4018707"/>
            <a:ext cx="3711249" cy="247416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10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en-US" sz="3200" dirty="0"/>
              <a:t>Not forsaking the assembling of ourselves together, as is the manner of some, but exhorting one another, and so much the more as you see the Day approaching.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 dirty="0"/>
              <a:t>Hebrews 10:25</a:t>
            </a:r>
          </a:p>
        </p:txBody>
      </p:sp>
    </p:spTree>
    <p:extLst>
      <p:ext uri="{BB962C8B-B14F-4D97-AF65-F5344CB8AC3E}">
        <p14:creationId xmlns:p14="http://schemas.microsoft.com/office/powerpoint/2010/main" val="257178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en-US" sz="3200" dirty="0"/>
              <a:t>Not forsaking the assembling of ourselves together, as is the manner of some, but exhorting one another, and so much the more as you see the Day approaching.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 dirty="0"/>
              <a:t>Hebrews 10:25</a:t>
            </a:r>
          </a:p>
        </p:txBody>
      </p:sp>
      <p:pic>
        <p:nvPicPr>
          <p:cNvPr id="2050" name="Picture 2" descr="Baseball Player Consoling Friend Who Sad Stock Vector (Royalty Free)  2334129707 | Shutterstock">
            <a:extLst>
              <a:ext uri="{FF2B5EF4-FFF2-40B4-BE49-F238E27FC236}">
                <a16:creationId xmlns:a16="http://schemas.microsoft.com/office/drawing/2014/main" id="{2DA0B5B4-560F-B7EC-7B79-FC76E4CD9B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5215812" y="4223349"/>
            <a:ext cx="3299538" cy="226952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43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45C-6E6D-2077-746F-37072BF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05EA-D323-B2CA-2765-B16A63C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endParaRPr lang="en-US" sz="3200" dirty="0"/>
          </a:p>
          <a:p>
            <a:pPr marL="0" indent="0">
              <a:buSzPct val="80000"/>
              <a:buNone/>
            </a:pPr>
            <a:r>
              <a:rPr lang="en-US" sz="3200" dirty="0"/>
              <a:t>Rejoice with those who rejoice, </a:t>
            </a:r>
            <a:br>
              <a:rPr lang="en-US" sz="3200" dirty="0"/>
            </a:br>
            <a:r>
              <a:rPr lang="en-US" sz="3200" dirty="0"/>
              <a:t>and weep with those who weep. </a:t>
            </a:r>
          </a:p>
          <a:p>
            <a:pPr marL="0" indent="0">
              <a:buSzPct val="80000"/>
              <a:buNone/>
            </a:pPr>
            <a:endParaRPr lang="en-US" sz="800" dirty="0"/>
          </a:p>
          <a:p>
            <a:pPr marL="0" indent="0">
              <a:buSzPct val="80000"/>
              <a:buNone/>
            </a:pPr>
            <a:r>
              <a:rPr lang="en-US" sz="3200" dirty="0"/>
              <a:t>Romans 12:15</a:t>
            </a:r>
          </a:p>
        </p:txBody>
      </p:sp>
    </p:spTree>
    <p:extLst>
      <p:ext uri="{BB962C8B-B14F-4D97-AF65-F5344CB8AC3E}">
        <p14:creationId xmlns:p14="http://schemas.microsoft.com/office/powerpoint/2010/main" val="307580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298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Cooper Black</vt:lpstr>
      <vt:lpstr>1_Office Theme</vt:lpstr>
      <vt:lpstr>4_Office Theme</vt:lpstr>
      <vt:lpstr>PowerPoint Presentation</vt:lpstr>
      <vt:lpstr>Things I Owe My Brethren</vt:lpstr>
      <vt:lpstr>1. Love</vt:lpstr>
      <vt:lpstr>1. Love</vt:lpstr>
      <vt:lpstr>2. Provocation</vt:lpstr>
      <vt:lpstr>2. Provocation</vt:lpstr>
      <vt:lpstr>3. Exhortation</vt:lpstr>
      <vt:lpstr>3. Exhortation</vt:lpstr>
      <vt:lpstr>4. Consolation</vt:lpstr>
      <vt:lpstr>5. Restoration</vt:lpstr>
      <vt:lpstr>Things I Owe My Brethren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69</cp:revision>
  <dcterms:created xsi:type="dcterms:W3CDTF">2008-03-16T18:22:36Z</dcterms:created>
  <dcterms:modified xsi:type="dcterms:W3CDTF">2023-12-25T15:12:31Z</dcterms:modified>
</cp:coreProperties>
</file>