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699" r:id="rId2"/>
  </p:sldMasterIdLst>
  <p:notesMasterIdLst>
    <p:notesMasterId r:id="rId16"/>
  </p:notesMasterIdLst>
  <p:sldIdLst>
    <p:sldId id="259" r:id="rId3"/>
    <p:sldId id="256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736" r:id="rId13"/>
    <p:sldId id="737" r:id="rId14"/>
    <p:sldId id="26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86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84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88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01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73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58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50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58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94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990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439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13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1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595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955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982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54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15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4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0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74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8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10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5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105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34DF9-03BC-4534-8A36-E0D109BBAC5B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0EEC8-B47A-44DE-BF35-529626E35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0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9366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51025-BC4A-2921-78A2-E5B04C499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4. I’m Enduring Trials</a:t>
            </a:r>
          </a:p>
        </p:txBody>
      </p:sp>
      <p:pic>
        <p:nvPicPr>
          <p:cNvPr id="4" name="Picture 2" descr="Unveiling the Wonders of Human Growth and Development: From Infancy to  Adulthood | by jillian jackman | Medium">
            <a:extLst>
              <a:ext uri="{FF2B5EF4-FFF2-40B4-BE49-F238E27FC236}">
                <a16:creationId xmlns:a16="http://schemas.microsoft.com/office/drawing/2014/main" id="{4C91D86E-2851-1F92-9D2B-B58F5A917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926" y="4933084"/>
            <a:ext cx="3422073" cy="19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67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51025-BC4A-2921-78A2-E5B04C499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4. I’m Enduring Trials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475B8-89B4-A3DC-D223-EBF6B6AC7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2"/>
            </a:pPr>
            <a:r>
              <a:rPr lang="en-US" sz="3200" dirty="0"/>
              <a:t>My brethren, count it all joy when you fall into various trials, </a:t>
            </a:r>
          </a:p>
          <a:p>
            <a:pPr marL="514350" indent="-514350">
              <a:buSzPct val="85000"/>
              <a:buFont typeface="+mj-lt"/>
              <a:buAutoNum type="arabicPeriod" startAt="2"/>
            </a:pPr>
            <a:r>
              <a:rPr lang="en-US" sz="3200" dirty="0"/>
              <a:t>knowing that the testing of your faith produces patience. </a:t>
            </a:r>
          </a:p>
          <a:p>
            <a:pPr marL="514350" indent="-514350">
              <a:buSzPct val="85000"/>
              <a:buFont typeface="+mj-lt"/>
              <a:buAutoNum type="arabicPeriod" startAt="2"/>
            </a:pPr>
            <a:r>
              <a:rPr lang="en-US" sz="3200" dirty="0"/>
              <a:t>But let patience have its perfect work, that you may be perfect and complete, lacking nothing.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James 1:2-4 </a:t>
            </a:r>
          </a:p>
        </p:txBody>
      </p:sp>
      <p:pic>
        <p:nvPicPr>
          <p:cNvPr id="4" name="Picture 2" descr="Unveiling the Wonders of Human Growth and Development: From Infancy to  Adulthood | by jillian jackman | Medium">
            <a:extLst>
              <a:ext uri="{FF2B5EF4-FFF2-40B4-BE49-F238E27FC236}">
                <a16:creationId xmlns:a16="http://schemas.microsoft.com/office/drawing/2014/main" id="{4C91D86E-2851-1F92-9D2B-B58F5A917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926" y="4933084"/>
            <a:ext cx="3422073" cy="19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83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51025-BC4A-2921-78A2-E5B04C499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noFill/>
          <a:ln>
            <a:noFill/>
          </a:ln>
          <a:effectLst/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How Can I Tell If I’m Growing?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475B8-89B4-A3DC-D223-EBF6B6AC7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I’m Changing the Way I Think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I’m Drawing Closer to God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I’m Bearing Fruit</a:t>
            </a:r>
            <a:endParaRPr lang="en-US" sz="3600" dirty="0">
              <a:solidFill>
                <a:srgbClr val="00206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/>
              <a:t>I’m Enduring Trials</a:t>
            </a:r>
            <a:endParaRPr lang="en-US" sz="3600" dirty="0">
              <a:solidFill>
                <a:srgbClr val="002060"/>
              </a:solidFill>
            </a:endParaRPr>
          </a:p>
        </p:txBody>
      </p:sp>
      <p:pic>
        <p:nvPicPr>
          <p:cNvPr id="4" name="Picture 2" descr="Unveiling the Wonders of Human Growth and Development: From Infancy to  Adulthood | by jillian jackman | Medium">
            <a:extLst>
              <a:ext uri="{FF2B5EF4-FFF2-40B4-BE49-F238E27FC236}">
                <a16:creationId xmlns:a16="http://schemas.microsoft.com/office/drawing/2014/main" id="{4C91D86E-2851-1F92-9D2B-B58F5A917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848" y="4502727"/>
            <a:ext cx="4187152" cy="2355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9399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461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7D3B6-3B99-0A76-0292-797BB27C8B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68177"/>
            <a:ext cx="7772400" cy="177324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How to Tell If I Am Growing Spiritually</a:t>
            </a:r>
          </a:p>
        </p:txBody>
      </p:sp>
      <p:pic>
        <p:nvPicPr>
          <p:cNvPr id="4" name="Picture 2" descr="Unveiling the Wonders of Human Growth and Development: From Infancy to  Adulthood | by jillian jackman | Medium">
            <a:extLst>
              <a:ext uri="{FF2B5EF4-FFF2-40B4-BE49-F238E27FC236}">
                <a16:creationId xmlns:a16="http://schemas.microsoft.com/office/drawing/2014/main" id="{9A6AD037-35DD-952E-30A3-8B6562769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24973"/>
            <a:ext cx="7620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90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51025-BC4A-2921-78A2-E5B04C49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All Christians…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475B8-89B4-A3DC-D223-EBF6B6AC7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as spiritual babes – John 3:3</a:t>
            </a:r>
          </a:p>
          <a:p>
            <a:r>
              <a:rPr lang="en-US" dirty="0"/>
              <a:t>Are expected to grow – 1 Peter 2:2</a:t>
            </a:r>
          </a:p>
          <a:p>
            <a:endParaRPr lang="en-US" sz="800" dirty="0"/>
          </a:p>
          <a:p>
            <a:r>
              <a:rPr lang="en-US" dirty="0"/>
              <a:t>Is there a way we can know we are </a:t>
            </a:r>
            <a:br>
              <a:rPr lang="en-US" dirty="0"/>
            </a:br>
            <a:r>
              <a:rPr lang="en-US" dirty="0"/>
              <a:t>growing as we should? </a:t>
            </a:r>
          </a:p>
        </p:txBody>
      </p:sp>
      <p:pic>
        <p:nvPicPr>
          <p:cNvPr id="4" name="Picture 2" descr="Unveiling the Wonders of Human Growth and Development: From Infancy to  Adulthood | by jillian jackman | Medium">
            <a:extLst>
              <a:ext uri="{FF2B5EF4-FFF2-40B4-BE49-F238E27FC236}">
                <a16:creationId xmlns:a16="http://schemas.microsoft.com/office/drawing/2014/main" id="{4C91D86E-2851-1F92-9D2B-B58F5A917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926" y="4933084"/>
            <a:ext cx="3422073" cy="19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0556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51025-BC4A-2921-78A2-E5B04C499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1. I’m Changing the Way I Think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475B8-89B4-A3DC-D223-EBF6B6AC7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And do not be conformed to this world, but be </a:t>
            </a:r>
            <a:r>
              <a:rPr lang="en-US" sz="3200" dirty="0">
                <a:highlight>
                  <a:srgbClr val="FFFF00"/>
                </a:highlight>
              </a:rPr>
              <a:t>transformed by the renewing of your mind</a:t>
            </a:r>
            <a:r>
              <a:rPr lang="en-US" sz="3200" dirty="0"/>
              <a:t>, that you may prove what is that good and acceptable and perfect will of God.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Romans 12:2 </a:t>
            </a:r>
          </a:p>
        </p:txBody>
      </p:sp>
      <p:pic>
        <p:nvPicPr>
          <p:cNvPr id="4" name="Picture 2" descr="Unveiling the Wonders of Human Growth and Development: From Infancy to  Adulthood | by jillian jackman | Medium">
            <a:extLst>
              <a:ext uri="{FF2B5EF4-FFF2-40B4-BE49-F238E27FC236}">
                <a16:creationId xmlns:a16="http://schemas.microsoft.com/office/drawing/2014/main" id="{4C91D86E-2851-1F92-9D2B-B58F5A917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926" y="4933084"/>
            <a:ext cx="3422073" cy="19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07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51025-BC4A-2921-78A2-E5B04C499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1. I’m Changing the Way I Think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475B8-89B4-A3DC-D223-EBF6B6AC7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Developing a hunger and thirst for spiritual things</a:t>
            </a:r>
          </a:p>
          <a:p>
            <a:r>
              <a:rPr lang="en-US" dirty="0"/>
              <a:t>Desiring to hear and learn God’s will for my life</a:t>
            </a:r>
          </a:p>
          <a:p>
            <a:r>
              <a:rPr lang="en-US" dirty="0"/>
              <a:t>Learning and adopting God’s standards 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Is. 5:20; Ps. 119:104; 1 Peter 3:4</a:t>
            </a:r>
          </a:p>
          <a:p>
            <a:r>
              <a:rPr lang="en-US" dirty="0"/>
              <a:t>Developing the right attitude toward sin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1 John 2:1; 1 Cor. 10:13; James 1:12</a:t>
            </a:r>
          </a:p>
          <a:p>
            <a:r>
              <a:rPr lang="en-US" dirty="0"/>
              <a:t> Learning to forgive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Col. 3:13; Luke 17:3-4</a:t>
            </a:r>
          </a:p>
        </p:txBody>
      </p:sp>
      <p:pic>
        <p:nvPicPr>
          <p:cNvPr id="4" name="Picture 2" descr="Unveiling the Wonders of Human Growth and Development: From Infancy to  Adulthood | by jillian jackman | Medium">
            <a:extLst>
              <a:ext uri="{FF2B5EF4-FFF2-40B4-BE49-F238E27FC236}">
                <a16:creationId xmlns:a16="http://schemas.microsoft.com/office/drawing/2014/main" id="{4C91D86E-2851-1F92-9D2B-B58F5A917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926" y="4933084"/>
            <a:ext cx="3422073" cy="19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57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51025-BC4A-2921-78A2-E5B04C499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2. I’m Drawing Closer to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475B8-89B4-A3DC-D223-EBF6B6AC7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Draw near to God and He will draw near to you. Cleanse your hands, you sinners; and purify your hearts, you double-minded.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James 4:8 </a:t>
            </a:r>
          </a:p>
        </p:txBody>
      </p:sp>
      <p:pic>
        <p:nvPicPr>
          <p:cNvPr id="4" name="Picture 2" descr="Unveiling the Wonders of Human Growth and Development: From Infancy to  Adulthood | by jillian jackman | Medium">
            <a:extLst>
              <a:ext uri="{FF2B5EF4-FFF2-40B4-BE49-F238E27FC236}">
                <a16:creationId xmlns:a16="http://schemas.microsoft.com/office/drawing/2014/main" id="{4C91D86E-2851-1F92-9D2B-B58F5A917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926" y="4933084"/>
            <a:ext cx="3422073" cy="19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00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51025-BC4A-2921-78A2-E5B04C499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2. I’m Drawing Closer to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475B8-89B4-A3DC-D223-EBF6B6AC7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Prayer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Col. 4:2; 1 Thess. 5:16-18</a:t>
            </a:r>
          </a:p>
          <a:p>
            <a:r>
              <a:rPr lang="en-US" b="1" dirty="0"/>
              <a:t>Worship</a:t>
            </a:r>
          </a:p>
          <a:p>
            <a:pPr lvl="1"/>
            <a:r>
              <a:rPr lang="en-US" sz="2800" dirty="0"/>
              <a:t>Public and Private</a:t>
            </a:r>
          </a:p>
        </p:txBody>
      </p:sp>
      <p:pic>
        <p:nvPicPr>
          <p:cNvPr id="4" name="Picture 2" descr="Unveiling the Wonders of Human Growth and Development: From Infancy to  Adulthood | by jillian jackman | Medium">
            <a:extLst>
              <a:ext uri="{FF2B5EF4-FFF2-40B4-BE49-F238E27FC236}">
                <a16:creationId xmlns:a16="http://schemas.microsoft.com/office/drawing/2014/main" id="{4C91D86E-2851-1F92-9D2B-B58F5A917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926" y="4933084"/>
            <a:ext cx="3422073" cy="19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73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51025-BC4A-2921-78A2-E5B04C499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3. I’m Bearing Fruit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475B8-89B4-A3DC-D223-EBF6B6AC7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I am the vine, you are the branches. He who abides in Me, and I in him, </a:t>
            </a:r>
            <a:r>
              <a:rPr lang="en-US" sz="3200" dirty="0">
                <a:highlight>
                  <a:srgbClr val="FFFF00"/>
                </a:highlight>
              </a:rPr>
              <a:t>bears much fruit</a:t>
            </a:r>
            <a:r>
              <a:rPr lang="en-US" sz="3200" dirty="0"/>
              <a:t>; for without Me you can do nothing…</a:t>
            </a:r>
          </a:p>
          <a:p>
            <a:pPr marL="0" indent="0">
              <a:buNone/>
            </a:pPr>
            <a:r>
              <a:rPr lang="en-US" sz="3200" dirty="0"/>
              <a:t>By this My Father is glorified, that you </a:t>
            </a:r>
            <a:r>
              <a:rPr lang="en-US" sz="3200" dirty="0">
                <a:highlight>
                  <a:srgbClr val="FFFF00"/>
                </a:highlight>
              </a:rPr>
              <a:t>bear much fruit</a:t>
            </a:r>
            <a:r>
              <a:rPr lang="en-US" sz="3200" dirty="0"/>
              <a:t>; so you will be My disciples.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John 15:5, 8 </a:t>
            </a:r>
          </a:p>
        </p:txBody>
      </p:sp>
      <p:pic>
        <p:nvPicPr>
          <p:cNvPr id="4" name="Picture 2" descr="Unveiling the Wonders of Human Growth and Development: From Infancy to  Adulthood | by jillian jackman | Medium">
            <a:extLst>
              <a:ext uri="{FF2B5EF4-FFF2-40B4-BE49-F238E27FC236}">
                <a16:creationId xmlns:a16="http://schemas.microsoft.com/office/drawing/2014/main" id="{4C91D86E-2851-1F92-9D2B-B58F5A917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926" y="4933084"/>
            <a:ext cx="3422073" cy="19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624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51025-BC4A-2921-78A2-E5B04C499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20329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3. I’m Bearing Fruit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475B8-89B4-A3DC-D223-EBF6B6AC7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r>
              <a:rPr lang="en-US" b="1" dirty="0"/>
              <a:t>Attending Services Faithfully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Heb. 10:24-25</a:t>
            </a:r>
          </a:p>
          <a:p>
            <a:r>
              <a:rPr lang="en-US" b="1" dirty="0"/>
              <a:t>Contributing</a:t>
            </a:r>
          </a:p>
          <a:p>
            <a:pPr lvl="1"/>
            <a:r>
              <a:rPr lang="en-US" sz="2800" dirty="0"/>
              <a:t>money, time, talents, etc. </a:t>
            </a:r>
          </a:p>
          <a:p>
            <a:r>
              <a:rPr lang="en-US" b="1" dirty="0"/>
              <a:t>Actively Serving Others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Gal. 5:13; 6:10 </a:t>
            </a:r>
          </a:p>
          <a:p>
            <a:r>
              <a:rPr lang="en-US" b="1" dirty="0"/>
              <a:t>Leading Others to Christ</a:t>
            </a:r>
          </a:p>
          <a:p>
            <a:pPr lvl="1"/>
            <a:r>
              <a:rPr lang="en-US" sz="2800" dirty="0">
                <a:solidFill>
                  <a:srgbClr val="002060"/>
                </a:solidFill>
              </a:rPr>
              <a:t>John 1:40-42; 1 Cor. 3:6</a:t>
            </a:r>
          </a:p>
        </p:txBody>
      </p:sp>
      <p:pic>
        <p:nvPicPr>
          <p:cNvPr id="4" name="Picture 2" descr="Unveiling the Wonders of Human Growth and Development: From Infancy to  Adulthood | by jillian jackman | Medium">
            <a:extLst>
              <a:ext uri="{FF2B5EF4-FFF2-40B4-BE49-F238E27FC236}">
                <a16:creationId xmlns:a16="http://schemas.microsoft.com/office/drawing/2014/main" id="{4C91D86E-2851-1F92-9D2B-B58F5A917D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926" y="4933084"/>
            <a:ext cx="3422073" cy="192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78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392</Words>
  <Application>Microsoft Office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4_Office Theme</vt:lpstr>
      <vt:lpstr>5_Office Theme</vt:lpstr>
      <vt:lpstr>PowerPoint Presentation</vt:lpstr>
      <vt:lpstr>How to Tell If I Am Growing Spiritually</vt:lpstr>
      <vt:lpstr>All Christians…</vt:lpstr>
      <vt:lpstr>1. I’m Changing the Way I Think</vt:lpstr>
      <vt:lpstr>1. I’m Changing the Way I Think</vt:lpstr>
      <vt:lpstr>2. I’m Drawing Closer to God</vt:lpstr>
      <vt:lpstr>2. I’m Drawing Closer to God</vt:lpstr>
      <vt:lpstr>3. I’m Bearing Fruit</vt:lpstr>
      <vt:lpstr>3. I’m Bearing Fruit</vt:lpstr>
      <vt:lpstr>4. I’m Enduring Trials</vt:lpstr>
      <vt:lpstr>4. I’m Enduring Trials</vt:lpstr>
      <vt:lpstr>How Can I Tell If I’m Growing?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57</cp:revision>
  <dcterms:created xsi:type="dcterms:W3CDTF">2008-03-16T18:22:36Z</dcterms:created>
  <dcterms:modified xsi:type="dcterms:W3CDTF">2023-11-21T00:57:07Z</dcterms:modified>
</cp:coreProperties>
</file>