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26" r:id="rId2"/>
  </p:sldMasterIdLst>
  <p:notesMasterIdLst>
    <p:notesMasterId r:id="rId9"/>
  </p:notesMasterIdLst>
  <p:sldIdLst>
    <p:sldId id="262" r:id="rId3"/>
    <p:sldId id="280" r:id="rId4"/>
    <p:sldId id="281" r:id="rId5"/>
    <p:sldId id="282" r:id="rId6"/>
    <p:sldId id="279" r:id="rId7"/>
    <p:sldId id="6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1" d="100"/>
          <a:sy n="71" d="100"/>
        </p:scale>
        <p:origin x="120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2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59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75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96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06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00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20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18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00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21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66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5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7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7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3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8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5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4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80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88" y="5422467"/>
            <a:ext cx="3158839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55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The Pain of Betrayal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Absalom’s Rebellion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David’s son Absalom rebelled against him </a:t>
            </a:r>
            <a:br>
              <a:rPr lang="en-US" b="1" dirty="0"/>
            </a:br>
            <a:r>
              <a:rPr lang="en-US" b="1" dirty="0"/>
              <a:t>(2 Samuel 15). </a:t>
            </a:r>
          </a:p>
          <a:p>
            <a:r>
              <a:rPr lang="en-US" b="1" dirty="0"/>
              <a:t>He persuaded David’s counselor, Ahithophel, to join him in his rebellion. </a:t>
            </a:r>
          </a:p>
          <a:p>
            <a:r>
              <a:rPr lang="en-US" b="1" dirty="0"/>
              <a:t>David fled from Jerusalem and lived like a rebel in the wilderness. </a:t>
            </a:r>
          </a:p>
          <a:p>
            <a:r>
              <a:rPr lang="en-US" b="1" dirty="0"/>
              <a:t>Psalm 55 comes from David dealing with these circumstances. </a:t>
            </a:r>
          </a:p>
        </p:txBody>
      </p:sp>
    </p:spTree>
    <p:extLst>
      <p:ext uri="{BB962C8B-B14F-4D97-AF65-F5344CB8AC3E}">
        <p14:creationId xmlns:p14="http://schemas.microsoft.com/office/powerpoint/2010/main" val="307886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F23A-2E21-55B8-8CCD-BF22B2CD2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55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C332-A8A7-BB4A-E907-4C2E09995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Appeal David Made to God - </a:t>
            </a:r>
            <a:r>
              <a:rPr lang="en-US" b="1" dirty="0">
                <a:solidFill>
                  <a:srgbClr val="002060"/>
                </a:solidFill>
              </a:rPr>
              <a:t>vs. 1-3</a:t>
            </a:r>
          </a:p>
          <a:p>
            <a:r>
              <a:rPr lang="en-US" b="1" dirty="0"/>
              <a:t>The Anguish David Felt - </a:t>
            </a:r>
            <a:r>
              <a:rPr lang="en-US" b="1" dirty="0">
                <a:solidFill>
                  <a:srgbClr val="002060"/>
                </a:solidFill>
              </a:rPr>
              <a:t>vs. 4-8</a:t>
            </a:r>
          </a:p>
          <a:p>
            <a:r>
              <a:rPr lang="en-US" b="1" dirty="0"/>
              <a:t>The Atrocities David Experienced - </a:t>
            </a:r>
            <a:r>
              <a:rPr lang="en-US" b="1" dirty="0">
                <a:solidFill>
                  <a:srgbClr val="002060"/>
                </a:solidFill>
              </a:rPr>
              <a:t>vs. 9-15</a:t>
            </a:r>
          </a:p>
          <a:p>
            <a:r>
              <a:rPr lang="en-US" b="1" dirty="0"/>
              <a:t>The Action David Took - </a:t>
            </a:r>
            <a:r>
              <a:rPr lang="en-US" b="1" dirty="0">
                <a:solidFill>
                  <a:srgbClr val="002060"/>
                </a:solidFill>
              </a:rPr>
              <a:t>vs. 16-21</a:t>
            </a:r>
          </a:p>
          <a:p>
            <a:r>
              <a:rPr lang="en-US" b="1" dirty="0"/>
              <a:t>The Admonition David Gave - </a:t>
            </a:r>
            <a:r>
              <a:rPr lang="en-US" b="1" dirty="0">
                <a:solidFill>
                  <a:srgbClr val="002060"/>
                </a:solidFill>
              </a:rPr>
              <a:t>vs. 22-23</a:t>
            </a:r>
          </a:p>
        </p:txBody>
      </p:sp>
    </p:spTree>
    <p:extLst>
      <p:ext uri="{BB962C8B-B14F-4D97-AF65-F5344CB8AC3E}">
        <p14:creationId xmlns:p14="http://schemas.microsoft.com/office/powerpoint/2010/main" val="350604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17C46-F1D9-0627-7F51-77BCA8A7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45019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God’s Promised 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33DAB-8413-97E8-2E08-656F95CA3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574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“Cast your burden on the Lord, and He shall sustain you; He shall never permit the righteous to be moved.”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Psalm 55:22</a:t>
            </a:r>
          </a:p>
        </p:txBody>
      </p:sp>
      <p:pic>
        <p:nvPicPr>
          <p:cNvPr id="1028" name="Picture 4" descr="Page 44 | Mountain Drawing Images - Free Download on Freepik">
            <a:extLst>
              <a:ext uri="{FF2B5EF4-FFF2-40B4-BE49-F238E27FC236}">
                <a16:creationId xmlns:a16="http://schemas.microsoft.com/office/drawing/2014/main" id="{FBC790D3-07AC-65E5-C00F-F9556ED757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36474" y="3356520"/>
            <a:ext cx="4414404" cy="313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55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 are not the only ones to have faced the pain of betrayal. </a:t>
            </a:r>
          </a:p>
          <a:p>
            <a:r>
              <a:rPr lang="en-US" b="1" dirty="0"/>
              <a:t>God invites us to cast our burdens and cares on Him (1 Pet. 5:7). </a:t>
            </a:r>
          </a:p>
          <a:p>
            <a:r>
              <a:rPr lang="en-US" b="1" dirty="0"/>
              <a:t>God does not allow us to “fly away” from our troubles, but He gives us strength to endure them. </a:t>
            </a:r>
          </a:p>
          <a:p>
            <a:r>
              <a:rPr lang="en-US" b="1" dirty="0"/>
              <a:t>Jesus also experienced the pain of treachery and betrayal in paying the price for our sins. 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9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6293</TotalTime>
  <Words>208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2_Office Theme</vt:lpstr>
      <vt:lpstr>Office Theme</vt:lpstr>
      <vt:lpstr>Finding Ourselves in the Psalms</vt:lpstr>
      <vt:lpstr>Absalom’s Rebellion</vt:lpstr>
      <vt:lpstr>Psalm 55</vt:lpstr>
      <vt:lpstr>God’s Promised Strength</vt:lpstr>
      <vt:lpstr>Psalm 55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243</cp:revision>
  <dcterms:created xsi:type="dcterms:W3CDTF">2008-03-16T18:22:36Z</dcterms:created>
  <dcterms:modified xsi:type="dcterms:W3CDTF">2023-09-17T18:49:31Z</dcterms:modified>
</cp:coreProperties>
</file>