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  <p:sldMasterId id="2147483687" r:id="rId2"/>
  </p:sldMasterIdLst>
  <p:notesMasterIdLst>
    <p:notesMasterId r:id="rId13"/>
  </p:notesMasterIdLst>
  <p:sldIdLst>
    <p:sldId id="259" r:id="rId3"/>
    <p:sldId id="256" r:id="rId4"/>
    <p:sldId id="257" r:id="rId5"/>
    <p:sldId id="261" r:id="rId6"/>
    <p:sldId id="262" r:id="rId7"/>
    <p:sldId id="263" r:id="rId8"/>
    <p:sldId id="264" r:id="rId9"/>
    <p:sldId id="265" r:id="rId10"/>
    <p:sldId id="260" r:id="rId11"/>
    <p:sldId id="25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>
        <p:scale>
          <a:sx n="80" d="100"/>
          <a:sy n="80" d="100"/>
        </p:scale>
        <p:origin x="1128" y="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8/13/2023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93584-A6DC-4661-9ABE-12AEC2E859FB}" type="datetimeFigureOut">
              <a:rPr lang="en-US" smtClean="0"/>
              <a:t>8/13/2023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4AA1A-FB11-418D-AC3D-25C206200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740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93584-A6DC-4661-9ABE-12AEC2E859FB}" type="datetimeFigureOut">
              <a:rPr lang="en-US" smtClean="0"/>
              <a:t>8/13/2023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4AA1A-FB11-418D-AC3D-25C206200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058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93584-A6DC-4661-9ABE-12AEC2E859FB}" type="datetimeFigureOut">
              <a:rPr lang="en-US" smtClean="0"/>
              <a:t>8/13/2023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4AA1A-FB11-418D-AC3D-25C206200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316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93584-A6DC-4661-9ABE-12AEC2E859FB}" type="datetimeFigureOut">
              <a:rPr lang="en-US" smtClean="0"/>
              <a:t>8/13/2023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4AA1A-FB11-418D-AC3D-25C206200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4241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93584-A6DC-4661-9ABE-12AEC2E859FB}" type="datetimeFigureOut">
              <a:rPr lang="en-US" smtClean="0"/>
              <a:t>8/13/2023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4AA1A-FB11-418D-AC3D-25C206200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562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93584-A6DC-4661-9ABE-12AEC2E859FB}" type="datetimeFigureOut">
              <a:rPr lang="en-US" smtClean="0"/>
              <a:t>8/13/2023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4AA1A-FB11-418D-AC3D-25C206200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8852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93584-A6DC-4661-9ABE-12AEC2E859FB}" type="datetimeFigureOut">
              <a:rPr lang="en-US" smtClean="0"/>
              <a:t>8/13/2023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4AA1A-FB11-418D-AC3D-25C206200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3831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93584-A6DC-4661-9ABE-12AEC2E859FB}" type="datetimeFigureOut">
              <a:rPr lang="en-US" smtClean="0"/>
              <a:t>8/13/2023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4AA1A-FB11-418D-AC3D-25C206200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3962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93584-A6DC-4661-9ABE-12AEC2E859FB}" type="datetimeFigureOut">
              <a:rPr lang="en-US" smtClean="0"/>
              <a:t>8/13/2023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4AA1A-FB11-418D-AC3D-25C206200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0034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93584-A6DC-4661-9ABE-12AEC2E859FB}" type="datetimeFigureOut">
              <a:rPr lang="en-US" smtClean="0"/>
              <a:t>8/13/2023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4AA1A-FB11-418D-AC3D-25C206200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5998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93584-A6DC-4661-9ABE-12AEC2E859FB}" type="datetimeFigureOut">
              <a:rPr lang="en-US" smtClean="0"/>
              <a:t>8/13/2023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4AA1A-FB11-418D-AC3D-25C206200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269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93584-A6DC-4661-9ABE-12AEC2E859FB}" type="datetimeFigureOut">
              <a:rPr lang="en-US" smtClean="0"/>
              <a:t>8/13/2023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4AA1A-FB11-418D-AC3D-25C206200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9099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93584-A6DC-4661-9ABE-12AEC2E859FB}" type="datetimeFigureOut">
              <a:rPr lang="en-US" smtClean="0"/>
              <a:t>8/13/2023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4AA1A-FB11-418D-AC3D-25C206200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5138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93584-A6DC-4661-9ABE-12AEC2E859FB}" type="datetimeFigureOut">
              <a:rPr lang="en-US" smtClean="0"/>
              <a:t>8/13/2023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4AA1A-FB11-418D-AC3D-25C206200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8465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93584-A6DC-4661-9ABE-12AEC2E859FB}" type="datetimeFigureOut">
              <a:rPr lang="en-US" smtClean="0"/>
              <a:t>8/13/2023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4AA1A-FB11-418D-AC3D-25C206200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879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93584-A6DC-4661-9ABE-12AEC2E859FB}" type="datetimeFigureOut">
              <a:rPr lang="en-US" smtClean="0"/>
              <a:t>8/13/2023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4AA1A-FB11-418D-AC3D-25C206200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531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93584-A6DC-4661-9ABE-12AEC2E859FB}" type="datetimeFigureOut">
              <a:rPr lang="en-US" smtClean="0"/>
              <a:t>8/13/2023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4AA1A-FB11-418D-AC3D-25C206200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802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93584-A6DC-4661-9ABE-12AEC2E859FB}" type="datetimeFigureOut">
              <a:rPr lang="en-US" smtClean="0"/>
              <a:t>8/13/2023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4AA1A-FB11-418D-AC3D-25C206200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834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93584-A6DC-4661-9ABE-12AEC2E859FB}" type="datetimeFigureOut">
              <a:rPr lang="en-US" smtClean="0"/>
              <a:t>8/13/2023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4AA1A-FB11-418D-AC3D-25C206200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726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93584-A6DC-4661-9ABE-12AEC2E859FB}" type="datetimeFigureOut">
              <a:rPr lang="en-US" smtClean="0"/>
              <a:t>8/13/2023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4AA1A-FB11-418D-AC3D-25C206200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468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93584-A6DC-4661-9ABE-12AEC2E859FB}" type="datetimeFigureOut">
              <a:rPr lang="en-US" smtClean="0"/>
              <a:t>8/13/2023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4AA1A-FB11-418D-AC3D-25C206200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989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93584-A6DC-4661-9ABE-12AEC2E859FB}" type="datetimeFigureOut">
              <a:rPr lang="en-US" smtClean="0"/>
              <a:t>8/13/2023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4AA1A-FB11-418D-AC3D-25C206200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944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93584-A6DC-4661-9ABE-12AEC2E859FB}" type="datetimeFigureOut">
              <a:rPr lang="en-US" smtClean="0"/>
              <a:t>8/13/2023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B4AA1A-FB11-418D-AC3D-25C206200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1708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93584-A6DC-4661-9ABE-12AEC2E859FB}" type="datetimeFigureOut">
              <a:rPr lang="en-US" smtClean="0"/>
              <a:t>8/13/2023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B4AA1A-FB11-418D-AC3D-25C206200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945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2054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6016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ack-To-School Health Tips – Midwest Sinus Sleep &amp; Allergy Associates">
            <a:extLst>
              <a:ext uri="{FF2B5EF4-FFF2-40B4-BE49-F238E27FC236}">
                <a16:creationId xmlns:a16="http://schemas.microsoft.com/office/drawing/2014/main" id="{4EAE430B-5C1D-79B9-0F61-BCD8BC6997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5558"/>
            <a:ext cx="9144000" cy="6099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16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A9DDBC-E8A5-AED1-75E8-20C554749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131165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Respecting Authority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275892-2606-A065-DD06-5E4D03B874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Parents - 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Eph. 6:1</a:t>
            </a:r>
          </a:p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Officials - 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Rom. 13:1-7; 1 Pet. 2:13-17</a:t>
            </a:r>
          </a:p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Employer - 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Col. 3:22-24</a:t>
            </a:r>
          </a:p>
        </p:txBody>
      </p:sp>
    </p:spTree>
    <p:extLst>
      <p:ext uri="{BB962C8B-B14F-4D97-AF65-F5344CB8AC3E}">
        <p14:creationId xmlns:p14="http://schemas.microsoft.com/office/powerpoint/2010/main" val="2891813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A9DDBC-E8A5-AED1-75E8-20C554749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131165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Cheating on Schoolwork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275892-2606-A065-DD06-5E4D03B874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Lying is a sin - 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Ex. 20:16; Eph. 4:25</a:t>
            </a:r>
          </a:p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honest - 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Cor. 8:21</a:t>
            </a:r>
          </a:p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Lying has consequences - 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Prov. 20:17</a:t>
            </a:r>
          </a:p>
        </p:txBody>
      </p:sp>
    </p:spTree>
    <p:extLst>
      <p:ext uri="{BB962C8B-B14F-4D97-AF65-F5344CB8AC3E}">
        <p14:creationId xmlns:p14="http://schemas.microsoft.com/office/powerpoint/2010/main" val="2972974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A9DDBC-E8A5-AED1-75E8-20C554749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131165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Mistreating Others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275892-2606-A065-DD06-5E4D03B874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Honor all people - 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Pet. 2:17</a:t>
            </a:r>
          </a:p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way we want to be treated - 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Matt. 7:12</a:t>
            </a:r>
          </a:p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Don’t hurt with our words - </a:t>
            </a:r>
            <a:b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Prov. 17:9; 20:19</a:t>
            </a:r>
          </a:p>
        </p:txBody>
      </p:sp>
    </p:spTree>
    <p:extLst>
      <p:ext uri="{BB962C8B-B14F-4D97-AF65-F5344CB8AC3E}">
        <p14:creationId xmlns:p14="http://schemas.microsoft.com/office/powerpoint/2010/main" val="367762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A9DDBC-E8A5-AED1-75E8-20C554749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131165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Peer Pressure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275892-2606-A065-DD06-5E4D03B874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Don’t go along with the crowd - 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Prov. 1:10-19; 13:20; Eph. 5:11</a:t>
            </a:r>
          </a:p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Choose God above others - 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Matt. 10:28</a:t>
            </a:r>
          </a:p>
        </p:txBody>
      </p:sp>
    </p:spTree>
    <p:extLst>
      <p:ext uri="{BB962C8B-B14F-4D97-AF65-F5344CB8AC3E}">
        <p14:creationId xmlns:p14="http://schemas.microsoft.com/office/powerpoint/2010/main" val="755923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A9DDBC-E8A5-AED1-75E8-20C554749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131165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Don’t Be Lazy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275892-2606-A065-DD06-5E4D03B874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Waste -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Prov. 18:9; 24:30-34</a:t>
            </a:r>
          </a:p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Frustration - 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Prov. 13:4</a:t>
            </a:r>
          </a:p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Shame - 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Prov. 10:5</a:t>
            </a:r>
          </a:p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Obnoxious to others - 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Prov. 10:26</a:t>
            </a:r>
          </a:p>
        </p:txBody>
      </p:sp>
    </p:spTree>
    <p:extLst>
      <p:ext uri="{BB962C8B-B14F-4D97-AF65-F5344CB8AC3E}">
        <p14:creationId xmlns:p14="http://schemas.microsoft.com/office/powerpoint/2010/main" val="3182174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A9DDBC-E8A5-AED1-75E8-20C554749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131165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Don’t Be Lazy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275892-2606-A065-DD06-5E4D03B874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Waste -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Prov. 18:9; 24:30-34</a:t>
            </a:r>
          </a:p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Frustration - 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Prov. 13:4</a:t>
            </a:r>
          </a:p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Shame - 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Prov. 10:5</a:t>
            </a:r>
          </a:p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Obnoxious to others - 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Prov. 10:26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00171645-EB69-77E7-6B33-038935E7E631}"/>
              </a:ext>
            </a:extLst>
          </p:cNvPr>
          <p:cNvSpPr/>
          <p:nvPr/>
        </p:nvSpPr>
        <p:spPr>
          <a:xfrm>
            <a:off x="1655624" y="4308765"/>
            <a:ext cx="5798127" cy="2034454"/>
          </a:xfrm>
          <a:prstGeom prst="roundRect">
            <a:avLst/>
          </a:prstGeo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194D532-C7D7-1FB3-6FA3-5BB13CB3836E}"/>
              </a:ext>
            </a:extLst>
          </p:cNvPr>
          <p:cNvSpPr txBox="1"/>
          <p:nvPr/>
        </p:nvSpPr>
        <p:spPr>
          <a:xfrm>
            <a:off x="1951766" y="4633494"/>
            <a:ext cx="508635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Self-Disciplined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 Prov. 6:6-11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Without Want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 Prov. 28:19</a:t>
            </a: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Honored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 Prov. 22:29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4509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A9DDBC-E8A5-AED1-75E8-20C554749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131165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Back to School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275892-2606-A065-DD06-5E4D03B874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Respect Authority</a:t>
            </a:r>
          </a:p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Honest </a:t>
            </a:r>
          </a:p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Treat Others Right</a:t>
            </a:r>
          </a:p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Put God First</a:t>
            </a:r>
          </a:p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Diligent</a:t>
            </a:r>
          </a:p>
        </p:txBody>
      </p:sp>
    </p:spTree>
    <p:extLst>
      <p:ext uri="{BB962C8B-B14F-4D97-AF65-F5344CB8AC3E}">
        <p14:creationId xmlns:p14="http://schemas.microsoft.com/office/powerpoint/2010/main" val="783646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4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</TotalTime>
  <Words>215</Words>
  <Application>Microsoft Office PowerPoint</Application>
  <PresentationFormat>On-screen Show (4:3)</PresentationFormat>
  <Paragraphs>34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2_Office Theme</vt:lpstr>
      <vt:lpstr>4_Office Theme</vt:lpstr>
      <vt:lpstr>PowerPoint Presentation</vt:lpstr>
      <vt:lpstr>PowerPoint Presentation</vt:lpstr>
      <vt:lpstr>1. Respecting Authority</vt:lpstr>
      <vt:lpstr>2. Cheating on Schoolwork</vt:lpstr>
      <vt:lpstr>3. Mistreating Others</vt:lpstr>
      <vt:lpstr>4. Peer Pressure</vt:lpstr>
      <vt:lpstr>5. Don’t Be Lazy</vt:lpstr>
      <vt:lpstr>5. Don’t Be Lazy</vt:lpstr>
      <vt:lpstr>Back to School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35</cp:revision>
  <dcterms:created xsi:type="dcterms:W3CDTF">2008-03-16T18:22:36Z</dcterms:created>
  <dcterms:modified xsi:type="dcterms:W3CDTF">2023-08-13T21:03:11Z</dcterms:modified>
</cp:coreProperties>
</file>