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3825" r:id="rId2"/>
    <p:sldId id="3828" r:id="rId3"/>
    <p:sldId id="3835" r:id="rId4"/>
    <p:sldId id="3792" r:id="rId5"/>
    <p:sldId id="3836" r:id="rId6"/>
    <p:sldId id="3794" r:id="rId7"/>
    <p:sldId id="3837" r:id="rId8"/>
    <p:sldId id="3832" r:id="rId9"/>
    <p:sldId id="3826" r:id="rId10"/>
    <p:sldId id="383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1" d="100"/>
          <a:sy n="71" d="100"/>
        </p:scale>
        <p:origin x="120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3000377" y="1087408"/>
            <a:ext cx="6143625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30468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3969263" y="6"/>
            <a:ext cx="1709807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7656523" y="6"/>
            <a:ext cx="851300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176785" y="514903"/>
            <a:ext cx="1795013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1" y="2949740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644336" y="4713861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9906" y="2743200"/>
            <a:ext cx="4944618" cy="238658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906" y="5221224"/>
            <a:ext cx="4944618" cy="99669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45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246888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2468880" cy="36845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39846" y="1681163"/>
            <a:ext cx="246888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39846" y="2505075"/>
            <a:ext cx="2468880" cy="36845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756" y="1681163"/>
            <a:ext cx="246888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48756" y="2505075"/>
            <a:ext cx="2468880" cy="36845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0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5944" y="2727734"/>
            <a:ext cx="3218055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6209" y="5"/>
            <a:ext cx="2639483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7815427" y="1364735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4022957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65760"/>
            <a:ext cx="384048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1828800"/>
            <a:ext cx="3819906" cy="4352544"/>
          </a:xfrm>
        </p:spPr>
        <p:txBody>
          <a:bodyPr/>
          <a:lstStyle>
            <a:lvl1pPr marL="0" indent="0">
              <a:buNone/>
              <a:defRPr sz="1800"/>
            </a:lvl1pPr>
            <a:lvl2pPr marL="171446">
              <a:defRPr/>
            </a:lvl2pPr>
            <a:lvl3pPr marL="342892">
              <a:defRPr/>
            </a:lvl3pPr>
            <a:lvl4pPr marL="514337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677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530545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397899" y="5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2971136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19806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2" y="5835654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2553794" y="5717910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3099731" y="6258760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16" y="1234440"/>
            <a:ext cx="2427732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1872" y="6356355"/>
            <a:ext cx="115900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4286" y="6356355"/>
            <a:ext cx="30861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9842" y="6356355"/>
            <a:ext cx="637794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482" y="2551176"/>
            <a:ext cx="3531870" cy="1755648"/>
          </a:xfrm>
        </p:spPr>
        <p:txBody>
          <a:bodyPr/>
          <a:lstStyle>
            <a:lvl1pPr marL="0" indent="0">
              <a:buNone/>
              <a:defRPr sz="1800"/>
            </a:lvl1pPr>
            <a:lvl2pPr marL="171446">
              <a:defRPr sz="1350"/>
            </a:lvl2pPr>
            <a:lvl3pPr marL="342892"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368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04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89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62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366892" y="1791855"/>
            <a:ext cx="3464954" cy="32742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6512791" y="941153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628651" y="4961966"/>
            <a:ext cx="463462" cy="3651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1399032"/>
            <a:ext cx="2427732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114" y="1527048"/>
            <a:ext cx="3833622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171446">
              <a:defRPr/>
            </a:lvl2pPr>
            <a:lvl3pPr marL="342892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4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361" y="1150210"/>
            <a:ext cx="1655285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3477" y="2579688"/>
            <a:ext cx="2322605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365124"/>
            <a:ext cx="435483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22" y="1825625"/>
            <a:ext cx="435483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171446">
              <a:lnSpc>
                <a:spcPct val="110000"/>
              </a:lnSpc>
              <a:defRPr sz="1500"/>
            </a:lvl2pPr>
            <a:lvl3pPr marL="342892">
              <a:lnSpc>
                <a:spcPct val="110000"/>
              </a:lnSpc>
              <a:defRPr sz="1350"/>
            </a:lvl3pPr>
            <a:lvl4pPr marL="514337"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7687218" y="1555068"/>
            <a:ext cx="614477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5692567" y="4034393"/>
            <a:ext cx="657528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72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111946" y="403227"/>
            <a:ext cx="4920107" cy="520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1870591" y="-28502"/>
            <a:ext cx="5112197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6124063" y="5241988"/>
            <a:ext cx="442992" cy="4753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454" y="1380744"/>
            <a:ext cx="4169664" cy="2514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9454" y="4078224"/>
            <a:ext cx="4169664" cy="153619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35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682" y="1911096"/>
            <a:ext cx="737235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92654" y="5717910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4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1096"/>
            <a:ext cx="78867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01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6" y="370600"/>
            <a:ext cx="444288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1478" y="4379976"/>
            <a:ext cx="3778758" cy="71323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3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240" y="2933525"/>
            <a:ext cx="6688249" cy="178993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Lessons From the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Toy Box</a:t>
            </a:r>
            <a:endParaRPr lang="en-US" sz="6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F6FF46-1F42-B374-8CB1-32C6F0CC9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E0EB-F1F4-436B-A218-93E100A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783558"/>
            <a:ext cx="2427685" cy="30515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12609" y="2770588"/>
            <a:ext cx="3531394" cy="13168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Be On Guard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 lesson from the worthless army man</a:t>
            </a:r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E2729-4A36-011E-4BA8-60EDD068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On Guard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82CF2-0703-D052-C9BD-DC41DDCF02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 Peter 5:8</a:t>
            </a:r>
          </a:p>
          <a:p>
            <a:r>
              <a:rPr lang="en-US" sz="3200" dirty="0"/>
              <a:t>Proverbs 4:23</a:t>
            </a:r>
          </a:p>
          <a:p>
            <a:r>
              <a:rPr lang="en-US" sz="3200" dirty="0"/>
              <a:t>Psalms 139:23-24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6EA30-D1E2-7739-1844-F1435C01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0000EA-B899-C55C-321C-70517783C4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9999" y="2226469"/>
            <a:ext cx="326350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7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Landmines in Our Lives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8063-6B4D-F8FF-21C7-45965697F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Lust of the Flesh</a:t>
            </a:r>
          </a:p>
          <a:p>
            <a:r>
              <a:rPr lang="en-US" sz="2800" dirty="0"/>
              <a:t>Lust of the Eyes</a:t>
            </a:r>
          </a:p>
          <a:p>
            <a:r>
              <a:rPr lang="en-US" sz="2800" dirty="0"/>
              <a:t>Pride of Life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But some are more deeply buried in our lives:</a:t>
            </a:r>
          </a:p>
          <a:p>
            <a:pPr marL="0" indent="0">
              <a:buNone/>
            </a:pPr>
            <a:r>
              <a:rPr lang="en-US" sz="2800" dirty="0"/>
              <a:t>Anger, Anxiety, Depression</a:t>
            </a:r>
          </a:p>
        </p:txBody>
      </p:sp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Practice Makes Perfect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 lesson from the Yo-Yo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138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Makes Perfect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8A40A-0195-4B3A-81F2-8B76B68F9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A0F975-9C9D-835E-0265-451426E472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82290" y="2736056"/>
            <a:ext cx="2763441" cy="276344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FD254-68A8-4D88-9653-D6F0238D5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5CD03-9B40-4AA4-B6AB-5B38436AB9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only way to get stronger in our faith is to PRACTICE our Faith</a:t>
            </a:r>
          </a:p>
          <a:p>
            <a:r>
              <a:rPr lang="en-US" sz="2800" dirty="0"/>
              <a:t>Philippians 4:8-9</a:t>
            </a:r>
          </a:p>
          <a:p>
            <a:r>
              <a:rPr lang="en-US" sz="2800" dirty="0"/>
              <a:t>1 Timothy 4:7-15</a:t>
            </a:r>
          </a:p>
          <a:p>
            <a:r>
              <a:rPr lang="en-US" sz="2800" dirty="0"/>
              <a:t>Be careful to practice the right things!</a:t>
            </a:r>
          </a:p>
          <a:p>
            <a:endParaRPr lang="en-US" sz="28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1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Following Directions is the Only Way to Get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 lesson from Legos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889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B8CC-E887-4C39-A032-E3471EDC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Directions is the Only Way to Get Home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0FC4252-747A-D96F-2FF4-81809F668F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518124"/>
            <a:ext cx="3886200" cy="268019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5BF1FCF-5E7F-54C9-177C-644B819680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Like Legos, God has laid out the Directions we need to follow step by step to gain Heaven.</a:t>
            </a:r>
          </a:p>
          <a:p>
            <a:r>
              <a:rPr lang="en-US" sz="2800" dirty="0"/>
              <a:t>2 Timothy 3:16</a:t>
            </a:r>
          </a:p>
          <a:p>
            <a:r>
              <a:rPr lang="en-US" sz="2800" dirty="0"/>
              <a:t>Psalm 119:105</a:t>
            </a:r>
          </a:p>
          <a:p>
            <a:r>
              <a:rPr lang="en-US" sz="2800" dirty="0"/>
              <a:t>2 </a:t>
            </a:r>
            <a:r>
              <a:rPr lang="en-US" sz="2800" dirty="0" err="1"/>
              <a:t>Thess</a:t>
            </a:r>
            <a:r>
              <a:rPr lang="en-US" sz="2800" dirty="0"/>
              <a:t> 3:3-5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ED6379-8C31-4483-A809-D0E84782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99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Lessons We Can Learn From Toys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Be On 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Practice Makes Perfect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Following Directions is the Only Way to Get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172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Tw Cen MT</vt:lpstr>
      <vt:lpstr>ShapesVTI</vt:lpstr>
      <vt:lpstr>Lessons From the  Toy Box</vt:lpstr>
      <vt:lpstr>Be On Guard</vt:lpstr>
      <vt:lpstr>Be On Guard</vt:lpstr>
      <vt:lpstr>Some Landmines in Our Lives</vt:lpstr>
      <vt:lpstr>Practice Makes Perfect</vt:lpstr>
      <vt:lpstr>Practice Makes Perfect</vt:lpstr>
      <vt:lpstr>Following Directions is the Only Way to Get Home</vt:lpstr>
      <vt:lpstr>Following Directions is the Only Way to Get Home</vt:lpstr>
      <vt:lpstr>Lessons We Can Learn From Toys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235</cp:revision>
  <dcterms:created xsi:type="dcterms:W3CDTF">2008-03-16T18:22:36Z</dcterms:created>
  <dcterms:modified xsi:type="dcterms:W3CDTF">2023-07-16T20:06:25Z</dcterms:modified>
</cp:coreProperties>
</file>