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62" r:id="rId2"/>
  </p:sldMasterIdLst>
  <p:notesMasterIdLst>
    <p:notesMasterId r:id="rId5"/>
  </p:notesMasterIdLst>
  <p:sldIdLst>
    <p:sldId id="680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8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6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60864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784" y="753034"/>
            <a:ext cx="5111585" cy="3887390"/>
          </a:xfrm>
        </p:spPr>
        <p:txBody>
          <a:bodyPr anchor="t">
            <a:normAutofit/>
          </a:bodyPr>
          <a:lstStyle>
            <a:lvl1pPr>
              <a:defRPr sz="6375" spc="-15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784" y="4640424"/>
            <a:ext cx="4828166" cy="1303176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85151" y="0"/>
            <a:ext cx="3062237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1973032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75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198" y="776944"/>
            <a:ext cx="2406756" cy="5166659"/>
          </a:xfrm>
        </p:spPr>
        <p:txBody>
          <a:bodyPr anchor="b"/>
          <a:lstStyle>
            <a:lvl1pPr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9458" y="6356353"/>
            <a:ext cx="28117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057525" y="0"/>
            <a:ext cx="302895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86475" y="0"/>
            <a:ext cx="3057526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48076" y="3841753"/>
            <a:ext cx="4949429" cy="2296083"/>
          </a:xfrm>
        </p:spPr>
        <p:txBody>
          <a:bodyPr>
            <a:normAutofit/>
          </a:bodyPr>
          <a:lstStyle>
            <a:lvl1pPr marL="257175" indent="-257175"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244D815C-8BF3-4ECF-A945-A2A7C2983AF9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863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85" y="365127"/>
            <a:ext cx="7142741" cy="1501327"/>
          </a:xfrm>
        </p:spPr>
        <p:txBody>
          <a:bodyPr/>
          <a:lstStyle>
            <a:lvl1pPr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2286000"/>
            <a:ext cx="3800475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917" y="2899189"/>
            <a:ext cx="4207585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CD6D940D-6D44-4DF9-9322-B4B11F7EDCD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110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31494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785" y="753038"/>
            <a:ext cx="4459045" cy="2366683"/>
          </a:xfrm>
        </p:spPr>
        <p:txBody>
          <a:bodyPr>
            <a:normAutofit/>
          </a:bodyPr>
          <a:lstStyle>
            <a:lvl1pPr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sz="4500"/>
              <a:t>Click to edit Master title style</a:t>
            </a:r>
            <a:endParaRPr lang="en-US" sz="45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785" y="3075871"/>
            <a:ext cx="4459045" cy="11083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4533900"/>
            <a:ext cx="5314949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F1BABA-5C8C-4693-BD5A-974A1711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14950" y="0"/>
            <a:ext cx="382905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314948" y="4533900"/>
            <a:ext cx="382905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4253B29-520A-4014-A821-4F52F57C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6B60DEE-1456-46C0-A3E5-4CAF3E12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722F022-211C-4882-844C-086FEA6806A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551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28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8842" y="875030"/>
            <a:ext cx="1788319" cy="5068570"/>
          </a:xfrm>
        </p:spPr>
        <p:txBody>
          <a:bodyPr/>
          <a:lstStyle>
            <a:lvl1pPr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9458" y="6356353"/>
            <a:ext cx="207835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476501" y="876300"/>
            <a:ext cx="6455569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072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28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8842" y="996950"/>
            <a:ext cx="1788319" cy="4946650"/>
          </a:xfrm>
        </p:spPr>
        <p:txBody>
          <a:bodyPr/>
          <a:lstStyle>
            <a:lvl1pPr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9458" y="6356353"/>
            <a:ext cx="207835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566989" y="996953"/>
            <a:ext cx="6275785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16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9144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3228" y="-2"/>
            <a:ext cx="8260773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45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1474" y="4089656"/>
            <a:ext cx="6712526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100" b="1" baseline="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subtitle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2812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"/>
            <a:ext cx="9144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2239" y="194786"/>
            <a:ext cx="7065883" cy="769493"/>
          </a:xfrm>
        </p:spPr>
        <p:txBody>
          <a:bodyPr anchor="ctr"/>
          <a:lstStyle>
            <a:lvl1pPr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98899" y="1695453"/>
            <a:ext cx="7746206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5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38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"/>
            <a:ext cx="9144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571" y="194783"/>
            <a:ext cx="7517131" cy="760892"/>
          </a:xfrm>
        </p:spPr>
        <p:txBody>
          <a:bodyPr anchor="ctr"/>
          <a:lstStyle>
            <a:lvl1pPr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84584" y="1560513"/>
            <a:ext cx="8174832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844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"/>
            <a:ext cx="9144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7261" y="190500"/>
            <a:ext cx="7527219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06933" y="1764139"/>
            <a:ext cx="356753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6933" y="2374900"/>
            <a:ext cx="3567536" cy="3365500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93101" y="1764031"/>
            <a:ext cx="356753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93101" y="2374900"/>
            <a:ext cx="3567536" cy="3365500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/>
          <a:p>
            <a:pPr defTabSz="685800">
              <a:defRPr/>
            </a:pPr>
            <a:r>
              <a:rPr lang="en-US">
                <a:solidFill>
                  <a:prstClr val="black"/>
                </a:solidFill>
              </a:rPr>
              <a:t>Presentation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82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"/>
            <a:ext cx="9144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9701" y="183988"/>
            <a:ext cx="7054779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8476" y="1764193"/>
            <a:ext cx="2495525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396" y="2374902"/>
            <a:ext cx="2495525" cy="3485573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324239" y="1764193"/>
            <a:ext cx="2495525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24239" y="2374902"/>
            <a:ext cx="2495525" cy="3485573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19046" y="1764193"/>
            <a:ext cx="2495525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19046" y="2374902"/>
            <a:ext cx="2495525" cy="3485573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/>
          <a:p>
            <a:pPr defTabSz="685800">
              <a:defRPr/>
            </a:pPr>
            <a:r>
              <a:rPr lang="en-US">
                <a:solidFill>
                  <a:prstClr val="black"/>
                </a:solidFill>
              </a:rPr>
              <a:t>Presentation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75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7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4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1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54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365124"/>
            <a:ext cx="7914132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6918" y="1984248"/>
            <a:ext cx="7914132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0086" y="6355083"/>
            <a:ext cx="3264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76" y="6356353"/>
            <a:ext cx="36278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r>
              <a:rPr lang="en-US" sz="788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24494" y="6356353"/>
            <a:ext cx="4732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34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 spc="-3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750"/>
        </a:spcBef>
        <a:buFont typeface="Arial" panose="020B0604020202020204" pitchFamily="34" charset="0"/>
        <a:buChar char="•"/>
        <a:defRPr sz="1800" kern="1200" spc="-15" baseline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500" kern="1200" spc="-15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350" kern="1200" spc="-15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200" kern="1200" spc="-15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200" kern="1200" spc="-15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59" y="253924"/>
            <a:ext cx="5881785" cy="910063"/>
          </a:xfrm>
        </p:spPr>
        <p:txBody>
          <a:bodyPr>
            <a:noAutofit/>
          </a:bodyPr>
          <a:lstStyle/>
          <a:p>
            <a:r>
              <a:rPr lang="en-US" sz="3000" dirty="0"/>
              <a:t>“The Greatest of these is Love”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453" y="1250747"/>
            <a:ext cx="6023696" cy="516081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dirty="0"/>
              <a:t>Love is Essential – </a:t>
            </a:r>
            <a:r>
              <a:rPr lang="en-US" sz="2200" dirty="0"/>
              <a:t>1 Cor. 13:1-3</a:t>
            </a:r>
          </a:p>
          <a:p>
            <a:r>
              <a:rPr lang="en-US" sz="2600" dirty="0"/>
              <a:t>	Jason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dirty="0"/>
              <a:t>Characteristics of Love – </a:t>
            </a:r>
            <a:r>
              <a:rPr lang="en-US" sz="2200" dirty="0"/>
              <a:t>1 Cor. 13:4-8</a:t>
            </a:r>
          </a:p>
          <a:p>
            <a:r>
              <a:rPr lang="en-US" sz="2600" dirty="0"/>
              <a:t>	Micah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dirty="0"/>
              <a:t>Love for One Another – </a:t>
            </a:r>
            <a:r>
              <a:rPr lang="en-US" sz="2200" dirty="0"/>
              <a:t>1 John 4:7-12</a:t>
            </a:r>
          </a:p>
          <a:p>
            <a:r>
              <a:rPr lang="en-US" sz="2600" dirty="0"/>
              <a:t>	Gavin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dirty="0"/>
              <a:t>Love Your Enemies – </a:t>
            </a:r>
            <a:r>
              <a:rPr lang="en-US" sz="2200" dirty="0"/>
              <a:t>Matt. 5:43-48</a:t>
            </a:r>
          </a:p>
          <a:p>
            <a:r>
              <a:rPr lang="en-US" sz="2600" dirty="0"/>
              <a:t>	Aiden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dirty="0"/>
              <a:t>Love the Lord Your God – </a:t>
            </a:r>
            <a:r>
              <a:rPr lang="en-US" sz="2200" dirty="0"/>
              <a:t>Matt. 22:34-40</a:t>
            </a:r>
          </a:p>
          <a:p>
            <a:r>
              <a:rPr lang="en-US" sz="2600" dirty="0"/>
              <a:t>	Kale</a:t>
            </a:r>
          </a:p>
          <a:p>
            <a:pPr lvl="1" indent="0">
              <a:buNone/>
            </a:pPr>
            <a:r>
              <a:rPr lang="en-US" dirty="0"/>
              <a:t>	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85149" y="0"/>
            <a:ext cx="3062237" cy="6858000"/>
          </a:xfrm>
        </p:spPr>
      </p:pic>
    </p:spTree>
    <p:extLst>
      <p:ext uri="{BB962C8B-B14F-4D97-AF65-F5344CB8AC3E}">
        <p14:creationId xmlns:p14="http://schemas.microsoft.com/office/powerpoint/2010/main" val="272071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59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Avenir Next LT Pro</vt:lpstr>
      <vt:lpstr>Calibri</vt:lpstr>
      <vt:lpstr>Calibri Light</vt:lpstr>
      <vt:lpstr>Wingdings</vt:lpstr>
      <vt:lpstr>1_Office Theme</vt:lpstr>
      <vt:lpstr>ColorBlockVTI</vt:lpstr>
      <vt:lpstr>“The Greatest of these is Love”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226</cp:revision>
  <dcterms:created xsi:type="dcterms:W3CDTF">2008-03-16T18:22:36Z</dcterms:created>
  <dcterms:modified xsi:type="dcterms:W3CDTF">2023-05-28T19:58:10Z</dcterms:modified>
</cp:coreProperties>
</file>