
<file path=[Content_Types].xml><?xml version="1.0" encoding="utf-8"?>
<Types xmlns="http://schemas.openxmlformats.org/package/2006/content-types">
  <Default Extension="bin" ContentType="image/pn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04" r:id="rId2"/>
    <p:sldMasterId id="2147483716" r:id="rId3"/>
    <p:sldMasterId id="2147483728" r:id="rId4"/>
    <p:sldMasterId id="2147483730" r:id="rId5"/>
  </p:sldMasterIdLst>
  <p:notesMasterIdLst>
    <p:notesMasterId r:id="rId134"/>
  </p:notesMasterIdLst>
  <p:sldIdLst>
    <p:sldId id="336" r:id="rId6"/>
    <p:sldId id="256" r:id="rId7"/>
    <p:sldId id="257" r:id="rId8"/>
    <p:sldId id="258" r:id="rId9"/>
    <p:sldId id="259" r:id="rId10"/>
    <p:sldId id="629" r:id="rId11"/>
    <p:sldId id="63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574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37" r:id="rId71"/>
    <p:sldId id="529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331" r:id="rId85"/>
    <p:sldId id="332" r:id="rId86"/>
    <p:sldId id="333" r:id="rId87"/>
    <p:sldId id="334" r:id="rId88"/>
    <p:sldId id="335" r:id="rId89"/>
    <p:sldId id="631" r:id="rId90"/>
    <p:sldId id="632" r:id="rId91"/>
    <p:sldId id="338" r:id="rId92"/>
    <p:sldId id="339" r:id="rId93"/>
    <p:sldId id="340" r:id="rId94"/>
    <p:sldId id="341" r:id="rId95"/>
    <p:sldId id="342" r:id="rId96"/>
    <p:sldId id="343" r:id="rId97"/>
    <p:sldId id="344" r:id="rId98"/>
    <p:sldId id="345" r:id="rId99"/>
    <p:sldId id="346" r:id="rId100"/>
    <p:sldId id="347" r:id="rId101"/>
    <p:sldId id="571" r:id="rId102"/>
    <p:sldId id="261" r:id="rId103"/>
    <p:sldId id="633" r:id="rId104"/>
    <p:sldId id="634" r:id="rId105"/>
    <p:sldId id="635" r:id="rId106"/>
    <p:sldId id="636" r:id="rId107"/>
    <p:sldId id="637" r:id="rId108"/>
    <p:sldId id="638" r:id="rId109"/>
    <p:sldId id="639" r:id="rId110"/>
    <p:sldId id="260" r:id="rId111"/>
    <p:sldId id="348" r:id="rId112"/>
    <p:sldId id="349" r:id="rId113"/>
    <p:sldId id="350" r:id="rId114"/>
    <p:sldId id="351" r:id="rId115"/>
    <p:sldId id="352" r:id="rId116"/>
    <p:sldId id="353" r:id="rId117"/>
    <p:sldId id="354" r:id="rId118"/>
    <p:sldId id="355" r:id="rId119"/>
    <p:sldId id="356" r:id="rId120"/>
    <p:sldId id="357" r:id="rId121"/>
    <p:sldId id="358" r:id="rId122"/>
    <p:sldId id="359" r:id="rId123"/>
    <p:sldId id="360" r:id="rId124"/>
    <p:sldId id="361" r:id="rId125"/>
    <p:sldId id="362" r:id="rId126"/>
    <p:sldId id="363" r:id="rId127"/>
    <p:sldId id="364" r:id="rId128"/>
    <p:sldId id="365" r:id="rId129"/>
    <p:sldId id="366" r:id="rId130"/>
    <p:sldId id="367" r:id="rId131"/>
    <p:sldId id="368" r:id="rId132"/>
    <p:sldId id="628" r:id="rId1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>
        <p:scale>
          <a:sx n="10" d="100"/>
          <a:sy n="10" d="100"/>
        </p:scale>
        <p:origin x="996" y="12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tableStyles" Target="tableStyles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26" Type="http://schemas.openxmlformats.org/officeDocument/2006/relationships/slide" Target="slides/slide121.xml"/><Relationship Id="rId134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13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slide" Target="slides/slide125.xml"/><Relationship Id="rId13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viewProps" Target="viewProp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685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05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28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49695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95918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729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674F-5FF1-4C50-AE02-5B1470F93F7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4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3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5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81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72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6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28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51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77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5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27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09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54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37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D965-FC37-4A4D-9E95-112D40E261E5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3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83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CAC-7F8F-4EBA-8C3A-BC40F113A4A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2FF-B2D9-4E79-B4C2-BC3E2CED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45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CAC-7F8F-4EBA-8C3A-BC40F113A4A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2FF-B2D9-4E79-B4C2-BC3E2CED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18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CAC-7F8F-4EBA-8C3A-BC40F113A4A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2FF-B2D9-4E79-B4C2-BC3E2CED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80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CAC-7F8F-4EBA-8C3A-BC40F113A4A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2FF-B2D9-4E79-B4C2-BC3E2CED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016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CAC-7F8F-4EBA-8C3A-BC40F113A4A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2FF-B2D9-4E79-B4C2-BC3E2CED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9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192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CAC-7F8F-4EBA-8C3A-BC40F113A4A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2FF-B2D9-4E79-B4C2-BC3E2CED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59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CAC-7F8F-4EBA-8C3A-BC40F113A4A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2FF-B2D9-4E79-B4C2-BC3E2CED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6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CAC-7F8F-4EBA-8C3A-BC40F113A4A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2FF-B2D9-4E79-B4C2-BC3E2CED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341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CAC-7F8F-4EBA-8C3A-BC40F113A4A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2FF-B2D9-4E79-B4C2-BC3E2CED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71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CAC-7F8F-4EBA-8C3A-BC40F113A4A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2FF-B2D9-4E79-B4C2-BC3E2CED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158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CAC-7F8F-4EBA-8C3A-BC40F113A4A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2FF-B2D9-4E79-B4C2-BC3E2CED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17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CAC-7F8F-4EBA-8C3A-BC40F113A4A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2FF-B2D9-4E79-B4C2-BC3E2CED16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48214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CAC-7F8F-4EBA-8C3A-BC40F113A4A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2FF-B2D9-4E79-B4C2-BC3E2CED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42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CAC-7F8F-4EBA-8C3A-BC40F113A4A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2FF-B2D9-4E79-B4C2-BC3E2CED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952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CAC-7F8F-4EBA-8C3A-BC40F113A4A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2FF-B2D9-4E79-B4C2-BC3E2CED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3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42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CAC-7F8F-4EBA-8C3A-BC40F113A4A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2FF-B2D9-4E79-B4C2-BC3E2CED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008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CAC-7F8F-4EBA-8C3A-BC40F113A4A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2FF-B2D9-4E79-B4C2-BC3E2CED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4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2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1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6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E935-E74D-413C-B2D3-A5CAFE25187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69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D965-FC37-4A4D-9E95-112D40E261E5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69AC-2A70-4762-801D-24074152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ECAC-7F8F-4EBA-8C3A-BC40F113A4A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9A2FF-B2D9-4E79-B4C2-BC3E2CED1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78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bin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bin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bin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bin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bin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bin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bin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bin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bin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bin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bin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bin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bin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bin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bin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bin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bin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bin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bin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4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bin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4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bin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bin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bin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bin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bin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bin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bin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bin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bin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bin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bin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bin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bin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bin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bin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bin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bin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bin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bin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bin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bin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bin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bin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bin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bin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bin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bin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bin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bin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bin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bin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bin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bin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bin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bin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bin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bin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bin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bin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bin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bin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bin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bin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bin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3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037 - Revive Us Again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70D8B-38BA-C78A-2E7D-CE8AB726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92619"/>
          </a:xfrm>
          <a:solidFill>
            <a:srgbClr val="7030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rPr>
              <a:t>Uzziah’s Accomplishments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7EE20-A523-60F7-8C9F-1C98EF3AA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255"/>
            <a:ext cx="7886700" cy="44867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He was a successful soldier. </a:t>
            </a:r>
          </a:p>
          <a:p>
            <a:pPr marL="914400" lvl="2" indent="0">
              <a:buNone/>
            </a:pPr>
            <a:r>
              <a:rPr lang="en-US" sz="2800" b="1" dirty="0"/>
              <a:t>vs. 2, 6-14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He was a successful builder. </a:t>
            </a:r>
          </a:p>
          <a:p>
            <a:pPr marL="914400" lvl="2" indent="0">
              <a:buNone/>
            </a:pPr>
            <a:r>
              <a:rPr lang="en-US" sz="2800" b="1" dirty="0"/>
              <a:t>vs. 2, 6, 9, 15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He was a successful farmer. </a:t>
            </a:r>
          </a:p>
          <a:p>
            <a:pPr marL="914400" lvl="2" indent="0">
              <a:buNone/>
            </a:pPr>
            <a:r>
              <a:rPr lang="en-US" sz="2800" b="1" i="1" dirty="0"/>
              <a:t>“he loved the soil” </a:t>
            </a:r>
            <a:r>
              <a:rPr lang="en-US" sz="2800" b="1" dirty="0"/>
              <a:t>(v. 10)</a:t>
            </a:r>
          </a:p>
        </p:txBody>
      </p:sp>
    </p:spTree>
    <p:extLst>
      <p:ext uri="{BB962C8B-B14F-4D97-AF65-F5344CB8AC3E}">
        <p14:creationId xmlns:p14="http://schemas.microsoft.com/office/powerpoint/2010/main" val="34727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70D8B-38BA-C78A-2E7D-CE8AB726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92619"/>
          </a:xfrm>
          <a:solidFill>
            <a:srgbClr val="7030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rPr>
              <a:t>Uzziah’s Transgression</a:t>
            </a:r>
          </a:p>
        </p:txBody>
      </p:sp>
      <p:pic>
        <p:nvPicPr>
          <p:cNvPr id="2050" name="Picture 2" descr="You Can Escape From Satan's Snares! | Watchtower Study">
            <a:extLst>
              <a:ext uri="{FF2B5EF4-FFF2-40B4-BE49-F238E27FC236}">
                <a16:creationId xmlns:a16="http://schemas.microsoft.com/office/drawing/2014/main" id="{3873EB78-F48F-3896-CC61-E9A49174C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8" y="1834242"/>
            <a:ext cx="7886701" cy="443407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1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70D8B-38BA-C78A-2E7D-CE8AB726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92619"/>
          </a:xfrm>
          <a:solidFill>
            <a:srgbClr val="7030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rPr>
              <a:t>Uzziah’s Transgression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7EE20-A523-60F7-8C9F-1C98EF3AA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255"/>
            <a:ext cx="7886700" cy="4486708"/>
          </a:xfrm>
        </p:spPr>
        <p:txBody>
          <a:bodyPr>
            <a:normAutofit/>
          </a:bodyPr>
          <a:lstStyle/>
          <a:p>
            <a:r>
              <a:rPr lang="en-US" sz="3200" b="1" dirty="0"/>
              <a:t>His sin was caused by his pride (vs. 16-21).</a:t>
            </a:r>
          </a:p>
          <a:p>
            <a:endParaRPr lang="en-US" sz="800" b="1" dirty="0"/>
          </a:p>
          <a:p>
            <a:r>
              <a:rPr lang="en-US" sz="3200" b="1" i="1" dirty="0"/>
              <a:t>“Pride goes before destruction, and a haughty spirit before a fall” </a:t>
            </a:r>
            <a:r>
              <a:rPr lang="en-US" sz="3200" b="1" dirty="0"/>
              <a:t>(Prov. 16:18).</a:t>
            </a:r>
          </a:p>
          <a:p>
            <a:endParaRPr lang="en-US" sz="800" b="1" dirty="0"/>
          </a:p>
          <a:p>
            <a:r>
              <a:rPr lang="en-US" sz="3200" b="1" dirty="0"/>
              <a:t>In his pride, Uzziah took on the role of the High Priest. </a:t>
            </a:r>
          </a:p>
          <a:p>
            <a:r>
              <a:rPr lang="en-US" sz="3200" b="1" dirty="0"/>
              <a:t>In his pride, Uzziah entered a part of the Temple off limits to him (Num. 18:7).  </a:t>
            </a:r>
          </a:p>
        </p:txBody>
      </p:sp>
    </p:spTree>
    <p:extLst>
      <p:ext uri="{BB962C8B-B14F-4D97-AF65-F5344CB8AC3E}">
        <p14:creationId xmlns:p14="http://schemas.microsoft.com/office/powerpoint/2010/main" val="15851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70D8B-38BA-C78A-2E7D-CE8AB726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92619"/>
          </a:xfrm>
          <a:solidFill>
            <a:srgbClr val="7030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rPr>
              <a:t>Uzziah’s Failure to Repent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7EE20-A523-60F7-8C9F-1C98EF3AA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255"/>
            <a:ext cx="7886700" cy="4486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 Then Uzziah became furious; and he had a censer in his hand to burn incense. And while he was angry with the priests, leprosy broke out on his forehead, before the priests in the house of the Lord, </a:t>
            </a:r>
            <a:br>
              <a:rPr lang="en-US" sz="3200" b="1" dirty="0"/>
            </a:br>
            <a:r>
              <a:rPr lang="en-US" sz="3200" b="1" dirty="0"/>
              <a:t>beside the incense </a:t>
            </a:r>
            <a:br>
              <a:rPr lang="en-US" sz="3200" b="1" dirty="0"/>
            </a:br>
            <a:r>
              <a:rPr lang="en-US" sz="3200" b="1" dirty="0"/>
              <a:t>altar.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2 Chronicles 26:19</a:t>
            </a:r>
          </a:p>
        </p:txBody>
      </p:sp>
      <p:pic>
        <p:nvPicPr>
          <p:cNvPr id="1026" name="Picture 2" descr="3308.) 2 Chronicles 26 | DWELLING in the Word">
            <a:extLst>
              <a:ext uri="{FF2B5EF4-FFF2-40B4-BE49-F238E27FC236}">
                <a16:creationId xmlns:a16="http://schemas.microsoft.com/office/drawing/2014/main" id="{B29B113B-AA42-1FDA-B67E-2F3FE9910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73" y="3973632"/>
            <a:ext cx="3505200" cy="238822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9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70D8B-38BA-C78A-2E7D-CE8AB726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92619"/>
          </a:xfrm>
          <a:solidFill>
            <a:srgbClr val="7030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rPr>
              <a:t>How to Overcome Pride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7EE20-A523-60F7-8C9F-1C98EF3AA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255"/>
            <a:ext cx="7886700" cy="4486708"/>
          </a:xfrm>
        </p:spPr>
        <p:txBody>
          <a:bodyPr>
            <a:normAutofit/>
          </a:bodyPr>
          <a:lstStyle/>
          <a:p>
            <a:r>
              <a:rPr lang="en-US" sz="3200" b="1" dirty="0"/>
              <a:t>Remember who we are </a:t>
            </a:r>
            <a:br>
              <a:rPr lang="en-US" sz="3200" b="1" dirty="0"/>
            </a:br>
            <a:r>
              <a:rPr lang="en-US" sz="3200" b="1" dirty="0"/>
              <a:t>before God </a:t>
            </a:r>
            <a:br>
              <a:rPr lang="en-US" sz="3200" b="1" dirty="0"/>
            </a:br>
            <a:r>
              <a:rPr lang="en-US" sz="3200" b="1" dirty="0"/>
              <a:t>  </a:t>
            </a:r>
            <a:r>
              <a:rPr lang="en-US" sz="2800" b="1" dirty="0"/>
              <a:t>1 Pet. 5:6</a:t>
            </a:r>
          </a:p>
          <a:p>
            <a:r>
              <a:rPr lang="en-US" sz="3200" b="1" dirty="0"/>
              <a:t>Remain grateful to God</a:t>
            </a:r>
          </a:p>
          <a:p>
            <a:pPr marL="457200" lvl="1" indent="0">
              <a:buNone/>
            </a:pPr>
            <a:r>
              <a:rPr lang="en-US" sz="2800" b="1" dirty="0"/>
              <a:t>1 Thess. 5:18</a:t>
            </a:r>
          </a:p>
          <a:p>
            <a:r>
              <a:rPr lang="en-US" sz="3200" b="1" dirty="0"/>
              <a:t>Respond appropriately </a:t>
            </a:r>
            <a:br>
              <a:rPr lang="en-US" sz="3200" b="1" dirty="0"/>
            </a:br>
            <a:r>
              <a:rPr lang="en-US" sz="3200" b="1" dirty="0"/>
              <a:t>to correction</a:t>
            </a:r>
          </a:p>
          <a:p>
            <a:pPr marL="457200" lvl="1" indent="0">
              <a:buNone/>
            </a:pPr>
            <a:r>
              <a:rPr lang="en-US" sz="2800" b="1" dirty="0"/>
              <a:t>Prov. 27:6</a:t>
            </a:r>
          </a:p>
        </p:txBody>
      </p:sp>
      <p:pic>
        <p:nvPicPr>
          <p:cNvPr id="2" name="Picture 12" descr="47,415 Mountain Climbing Stock Illustrations, Cliparts and Royalty Free  Mountain Climbing Vectors">
            <a:extLst>
              <a:ext uri="{FF2B5EF4-FFF2-40B4-BE49-F238E27FC236}">
                <a16:creationId xmlns:a16="http://schemas.microsoft.com/office/drawing/2014/main" id="{C19AD3A0-1960-9BA7-274E-26A312A21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r="36802"/>
          <a:stretch/>
        </p:blipFill>
        <p:spPr bwMode="auto">
          <a:xfrm flipH="1">
            <a:off x="6341523" y="1773382"/>
            <a:ext cx="2173826" cy="422563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7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70D8B-38BA-C78A-2E7D-CE8AB726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92619"/>
          </a:xfrm>
          <a:solidFill>
            <a:srgbClr val="7030A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rPr>
              <a:t>Uzziah’s Failure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7EE20-A523-60F7-8C9F-1C98EF3AA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672" y="1787235"/>
            <a:ext cx="7531677" cy="438972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He was a successful soldier, </a:t>
            </a:r>
          </a:p>
          <a:p>
            <a:pPr marL="914400" lvl="2" indent="0">
              <a:buNone/>
            </a:pPr>
            <a:r>
              <a:rPr lang="en-US" sz="2800" b="1" dirty="0"/>
              <a:t>but was defeated by his own pride!</a:t>
            </a:r>
          </a:p>
          <a:p>
            <a:pPr marL="914400" lvl="2" indent="0">
              <a:buNone/>
            </a:pPr>
            <a:endParaRPr lang="en-US" sz="800" b="1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He was a successful builder, </a:t>
            </a:r>
          </a:p>
          <a:p>
            <a:pPr marL="914400" lvl="2" indent="0">
              <a:buNone/>
            </a:pPr>
            <a:r>
              <a:rPr lang="en-US" sz="2800" b="1" dirty="0"/>
              <a:t>but destroyed his reputation and his relationship with God!</a:t>
            </a:r>
          </a:p>
          <a:p>
            <a:pPr marL="914400" lvl="2" indent="0">
              <a:buNone/>
            </a:pPr>
            <a:endParaRPr lang="en-US" sz="800" b="1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He was a successful farmer, </a:t>
            </a:r>
          </a:p>
          <a:p>
            <a:pPr marL="914400" lvl="2" indent="0">
              <a:buNone/>
            </a:pPr>
            <a:r>
              <a:rPr lang="en-US" sz="2800" b="1" dirty="0"/>
              <a:t>but reaped the bitter harvest of his pride!</a:t>
            </a:r>
          </a:p>
        </p:txBody>
      </p:sp>
    </p:spTree>
    <p:extLst>
      <p:ext uri="{BB962C8B-B14F-4D97-AF65-F5344CB8AC3E}">
        <p14:creationId xmlns:p14="http://schemas.microsoft.com/office/powerpoint/2010/main" val="1730192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0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325 - I Am Resolved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325 - I Am Resolved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325 - I Am Resolved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037 - Revive Us Again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325 - I Am Resolved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325 - I Am Resolved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325 - I Am Resolved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325 - I Am Resolved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325 - I Am Resolved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325 - I Am Resolved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325 - I Am Resolved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325 - I Am Resolved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325 - I Am Resolved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325 - I Am Resolved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037 - Revive Us Again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325 - I Am Resolved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325 - I Am Resolved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325 - I Am Resolved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3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325 - I Am Resolved - 4.1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325 - I Am Resolved - 4.2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325 - I Am Resolved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325 - I Am Resolved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325 - I Am Resolved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53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037 - Revive Us Again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037 - Revive Us Again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2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037 - Revive Us Again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- 1.5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- 1.6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- 1.7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- 2.5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037 - Revive Us Again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- 3.4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- 3.5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- 3.6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- 3.7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- 3.8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- 3.9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- 3.10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- 3.11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037 - Revive Us Again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20775 - WHAT THE LORD HAS DONE IN ME - 3.12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037 - Revive Us Again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037 - Revive Us Again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- 3.4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604 - I'm The One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3044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307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037 - Revive Us Again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037 - Revive Us Again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Verse 3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037 - Revive Us Again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- 4.1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- 4.2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- 4.3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C.1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C.2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C.3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1028 - For You Have Promised - C.4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437713F5-BD24-4F46-8875-F26C7BDE7D7E}"/>
              </a:ext>
            </a:extLst>
          </p:cNvPr>
          <p:cNvSpPr txBox="1"/>
          <p:nvPr/>
        </p:nvSpPr>
        <p:spPr>
          <a:xfrm>
            <a:off x="0" y="2685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65" y="-1"/>
            <a:ext cx="9194771" cy="6880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65" y="0"/>
            <a:ext cx="9194771" cy="688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6518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42497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ken crown | Crown aesthetic, Royalty aesthetic, Black aesthetic">
            <a:extLst>
              <a:ext uri="{FF2B5EF4-FFF2-40B4-BE49-F238E27FC236}">
                <a16:creationId xmlns:a16="http://schemas.microsoft.com/office/drawing/2014/main" id="{4D656D38-2260-9B70-9771-0D2099327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13954" r="13750" b="13125"/>
          <a:stretch/>
        </p:blipFill>
        <p:spPr bwMode="auto">
          <a:xfrm>
            <a:off x="5569525" y="4016622"/>
            <a:ext cx="2944090" cy="20166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32F6D6-A647-D3D1-5AD4-CE0EC506C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1666"/>
            <a:ext cx="7772400" cy="3207333"/>
          </a:xfrm>
        </p:spPr>
        <p:txBody>
          <a:bodyPr>
            <a:normAutofit/>
          </a:bodyPr>
          <a:lstStyle/>
          <a:p>
            <a:r>
              <a:rPr lang="en-US" sz="88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Royal Fail</a:t>
            </a:r>
            <a:br>
              <a:rPr lang="en-US" sz="44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4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000" b="1" dirty="0">
                <a:latin typeface="Arial Narrow" panose="020B0606020202030204" pitchFamily="34" charset="0"/>
              </a:rPr>
              <a:t>King Uzziah</a:t>
            </a:r>
            <a:endParaRPr lang="en-US" b="1" dirty="0">
              <a:ln>
                <a:solidFill>
                  <a:schemeClr val="bg2">
                    <a:lumMod val="50000"/>
                  </a:schemeClr>
                </a:solidFill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97CE8-8B20-85FB-BBE2-88F3D96A0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255" y="4405744"/>
            <a:ext cx="4565072" cy="1813609"/>
          </a:xfrm>
        </p:spPr>
        <p:txBody>
          <a:bodyPr>
            <a:normAutofit/>
          </a:bodyPr>
          <a:lstStyle/>
          <a:p>
            <a:r>
              <a:rPr lang="en-US" sz="4400" b="1" dirty="0"/>
              <a:t>2 Chronicles 26</a:t>
            </a:r>
          </a:p>
        </p:txBody>
      </p:sp>
    </p:spTree>
    <p:extLst>
      <p:ext uri="{BB962C8B-B14F-4D97-AF65-F5344CB8AC3E}">
        <p14:creationId xmlns:p14="http://schemas.microsoft.com/office/powerpoint/2010/main" val="170805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1455</Words>
  <Application>Microsoft Office PowerPoint</Application>
  <PresentationFormat>On-screen Show (4:3)</PresentationFormat>
  <Paragraphs>285</Paragraphs>
  <Slides>128</Slides>
  <Notes>119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128</vt:i4>
      </vt:variant>
    </vt:vector>
  </HeadingPairs>
  <TitlesOfParts>
    <vt:vector size="140" baseType="lpstr">
      <vt:lpstr>Aharoni</vt:lpstr>
      <vt:lpstr>Arial</vt:lpstr>
      <vt:lpstr>Arial Narrow</vt:lpstr>
      <vt:lpstr>Bookman Old Style</vt:lpstr>
      <vt:lpstr>Calibri</vt:lpstr>
      <vt:lpstr>Calibri Light</vt:lpstr>
      <vt:lpstr>Rockwell</vt:lpstr>
      <vt:lpstr>2_Office Theme</vt:lpstr>
      <vt:lpstr>3_Office Theme</vt:lpstr>
      <vt:lpstr>Office Theme</vt:lpstr>
      <vt:lpstr>1_Office Theme</vt:lpstr>
      <vt:lpstr>Damask</vt:lpstr>
      <vt:lpstr>PowerPoint Presentation</vt:lpstr>
      <vt:lpstr>037 - Revive Us Again - Title</vt:lpstr>
      <vt:lpstr>037 - Revive Us Again - 1.1</vt:lpstr>
      <vt:lpstr>037 - Revive Us Again - 1.2</vt:lpstr>
      <vt:lpstr>037 - Revive Us Again - C.1</vt:lpstr>
      <vt:lpstr>037 - Revive Us Again - C.2</vt:lpstr>
      <vt:lpstr>037 - Revive Us Again - 2.1</vt:lpstr>
      <vt:lpstr>037 - Revive Us Again - 2.2</vt:lpstr>
      <vt:lpstr>037 - Revive Us Again - C.1</vt:lpstr>
      <vt:lpstr>037 - Revive Us Again - C.2</vt:lpstr>
      <vt:lpstr>037 - Revive Us Again - 3.1</vt:lpstr>
      <vt:lpstr>037 - Revive Us Again - 3.2</vt:lpstr>
      <vt:lpstr>037 - Revive Us Again - C.1</vt:lpstr>
      <vt:lpstr>037 - Revive Us Again - C.2</vt:lpstr>
      <vt:lpstr>PowerPoint Presentation</vt:lpstr>
      <vt:lpstr>20775 - WHAT THE LORD HAS DONE IN ME - Title</vt:lpstr>
      <vt:lpstr>20775 - WHAT THE LORD HAS DONE IN ME - 1.1</vt:lpstr>
      <vt:lpstr>20775 - WHAT THE LORD HAS DONE IN ME - 1.2</vt:lpstr>
      <vt:lpstr>20775 - WHAT THE LORD HAS DONE IN ME - 1.3</vt:lpstr>
      <vt:lpstr>20775 - WHAT THE LORD HAS DONE IN ME - 1.4</vt:lpstr>
      <vt:lpstr>20775 - WHAT THE LORD HAS DONE IN ME - 1.5</vt:lpstr>
      <vt:lpstr>20775 - WHAT THE LORD HAS DONE IN ME - 1.6</vt:lpstr>
      <vt:lpstr>20775 - WHAT THE LORD HAS DONE IN ME - 1.7</vt:lpstr>
      <vt:lpstr>20775 - WHAT THE LORD HAS DONE IN ME - 2.1</vt:lpstr>
      <vt:lpstr>20775 - WHAT THE LORD HAS DONE IN ME - 2.2</vt:lpstr>
      <vt:lpstr>20775 - WHAT THE LORD HAS DONE IN ME - 2.3</vt:lpstr>
      <vt:lpstr>20775 - WHAT THE LORD HAS DONE IN ME - 2.4</vt:lpstr>
      <vt:lpstr>20775 - WHAT THE LORD HAS DONE IN ME - 2.5</vt:lpstr>
      <vt:lpstr>20775 - WHAT THE LORD HAS DONE IN ME - 3.1</vt:lpstr>
      <vt:lpstr>20775 - WHAT THE LORD HAS DONE IN ME - 3.2</vt:lpstr>
      <vt:lpstr>20775 - WHAT THE LORD HAS DONE IN ME - 3.3</vt:lpstr>
      <vt:lpstr>20775 - WHAT THE LORD HAS DONE IN ME - 3.4</vt:lpstr>
      <vt:lpstr>20775 - WHAT THE LORD HAS DONE IN ME - 3.5</vt:lpstr>
      <vt:lpstr>20775 - WHAT THE LORD HAS DONE IN ME - 3.6</vt:lpstr>
      <vt:lpstr>20775 - WHAT THE LORD HAS DONE IN ME - 3.7</vt:lpstr>
      <vt:lpstr>20775 - WHAT THE LORD HAS DONE IN ME - 3.8</vt:lpstr>
      <vt:lpstr>20775 - WHAT THE LORD HAS DONE IN ME - 3.9</vt:lpstr>
      <vt:lpstr>20775 - WHAT THE LORD HAS DONE IN ME - 3.10</vt:lpstr>
      <vt:lpstr>20775 - WHAT THE LORD HAS DONE IN ME - 3.11</vt:lpstr>
      <vt:lpstr>20775 - WHAT THE LORD HAS DONE IN ME - 3.12</vt:lpstr>
      <vt:lpstr>604 - I'm The One - Title</vt:lpstr>
      <vt:lpstr>604 - I'm The One - 1.1</vt:lpstr>
      <vt:lpstr>604 - I'm The One - 1.2</vt:lpstr>
      <vt:lpstr>604 - I'm The One - 1.3</vt:lpstr>
      <vt:lpstr>604 - I'm The One - 1.4</vt:lpstr>
      <vt:lpstr>604 - I'm The One - C.1</vt:lpstr>
      <vt:lpstr>604 - I'm The One - C.2</vt:lpstr>
      <vt:lpstr>604 - I'm The One - C.3</vt:lpstr>
      <vt:lpstr>604 - I'm The One - C.4</vt:lpstr>
      <vt:lpstr>604 - I'm The One - 2.1</vt:lpstr>
      <vt:lpstr>604 - I'm The One - 2.2</vt:lpstr>
      <vt:lpstr>604 - I'm The One - 2.3</vt:lpstr>
      <vt:lpstr>604 - I'm The One - 2.4</vt:lpstr>
      <vt:lpstr>604 - I'm The One - C.1</vt:lpstr>
      <vt:lpstr>604 - I'm The One - C.2</vt:lpstr>
      <vt:lpstr>604 - I'm The One - C.3</vt:lpstr>
      <vt:lpstr>604 - I'm The One - C.4</vt:lpstr>
      <vt:lpstr>604 - I'm The One - 3.1</vt:lpstr>
      <vt:lpstr>604 - I'm The One - 3.2</vt:lpstr>
      <vt:lpstr>604 - I'm The One - 3.3</vt:lpstr>
      <vt:lpstr>604 - I'm The One - 3.4</vt:lpstr>
      <vt:lpstr>604 - I'm The One - C.1</vt:lpstr>
      <vt:lpstr>604 - I'm The One - C.2</vt:lpstr>
      <vt:lpstr>604 - I'm The One - C.3</vt:lpstr>
      <vt:lpstr>604 - I'm The One - C.4</vt:lpstr>
      <vt:lpstr>PowerPoint Presentation</vt:lpstr>
      <vt:lpstr>PowerPoint Presentation</vt:lpstr>
      <vt:lpstr>1028 - For You Have Promised - Title</vt:lpstr>
      <vt:lpstr>1028 - For You Have Promised - 1.1</vt:lpstr>
      <vt:lpstr>1028 - For You Have Promised - 1.2</vt:lpstr>
      <vt:lpstr>1028 - For You Have Promised - 1.3</vt:lpstr>
      <vt:lpstr>1028 - For You Have Promised - C.1</vt:lpstr>
      <vt:lpstr>1028 - For You Have Promised - C.2</vt:lpstr>
      <vt:lpstr>1028 - For You Have Promised - C.3</vt:lpstr>
      <vt:lpstr>1028 - For You Have Promised - C.4</vt:lpstr>
      <vt:lpstr>1028 - For You Have Promised - 2.1</vt:lpstr>
      <vt:lpstr>1028 - For You Have Promised - 2.2</vt:lpstr>
      <vt:lpstr>1028 - For You Have Promised - 2.3</vt:lpstr>
      <vt:lpstr>1028 - For You Have Promised - C.1</vt:lpstr>
      <vt:lpstr>1028 - For You Have Promised - C.2</vt:lpstr>
      <vt:lpstr>1028 - For You Have Promised - C.3</vt:lpstr>
      <vt:lpstr>1028 - For You Have Promised - C.4</vt:lpstr>
      <vt:lpstr>1028 - For You Have Promised - 3.1</vt:lpstr>
      <vt:lpstr>1028 - For You Have Promised - 3.2</vt:lpstr>
      <vt:lpstr>1028 - For You Have Promised - 3.3</vt:lpstr>
      <vt:lpstr>1028 - For You Have Promised - C.1</vt:lpstr>
      <vt:lpstr>1028 - For You Have Promised - C.2</vt:lpstr>
      <vt:lpstr>1028 - For You Have Promised - C.3</vt:lpstr>
      <vt:lpstr>1028 - For You Have Promised - C.4</vt:lpstr>
      <vt:lpstr>1028 - For You Have Promised - 4.1</vt:lpstr>
      <vt:lpstr>1028 - For You Have Promised - 4.2</vt:lpstr>
      <vt:lpstr>1028 - For You Have Promised - 4.3</vt:lpstr>
      <vt:lpstr>1028 - For You Have Promised - C.1</vt:lpstr>
      <vt:lpstr>1028 - For You Have Promised - C.2</vt:lpstr>
      <vt:lpstr>1028 - For You Have Promised - C.3</vt:lpstr>
      <vt:lpstr>1028 - For You Have Promised - C.4</vt:lpstr>
      <vt:lpstr>PowerPoint Presentation</vt:lpstr>
      <vt:lpstr>PowerPoint Presentation</vt:lpstr>
      <vt:lpstr>Royal Fail  King Uzziah</vt:lpstr>
      <vt:lpstr>Uzziah’s Accomplishments</vt:lpstr>
      <vt:lpstr>Uzziah’s Transgression</vt:lpstr>
      <vt:lpstr>Uzziah’s Transgression</vt:lpstr>
      <vt:lpstr>Uzziah’s Failure to Repent</vt:lpstr>
      <vt:lpstr>How to Overcome Pride</vt:lpstr>
      <vt:lpstr>Uzziah’s Failure</vt:lpstr>
      <vt:lpstr>PowerPoint Presentation</vt:lpstr>
      <vt:lpstr>325 - I Am Resolved - Title</vt:lpstr>
      <vt:lpstr>325 - I Am Resolved - 1.1</vt:lpstr>
      <vt:lpstr>325 - I Am Resolved - 1.2</vt:lpstr>
      <vt:lpstr>325 - I Am Resolved - C.1</vt:lpstr>
      <vt:lpstr>325 - I Am Resolved - C.2</vt:lpstr>
      <vt:lpstr>325 - I Am Resolved - C.3</vt:lpstr>
      <vt:lpstr>325 - I Am Resolved - 2.1</vt:lpstr>
      <vt:lpstr>325 - I Am Resolved - 2.2</vt:lpstr>
      <vt:lpstr>325 - I Am Resolved - C.1</vt:lpstr>
      <vt:lpstr>325 - I Am Resolved - C.2</vt:lpstr>
      <vt:lpstr>325 - I Am Resolved - C.3</vt:lpstr>
      <vt:lpstr>325 - I Am Resolved - 3.1</vt:lpstr>
      <vt:lpstr>325 - I Am Resolved - 3.2</vt:lpstr>
      <vt:lpstr>325 - I Am Resolved - C.1</vt:lpstr>
      <vt:lpstr>325 - I Am Resolved - C.2</vt:lpstr>
      <vt:lpstr>325 - I Am Resolved - C.3</vt:lpstr>
      <vt:lpstr>325 - I Am Resolved - 4.1</vt:lpstr>
      <vt:lpstr>325 - I Am Resolved - 4.2</vt:lpstr>
      <vt:lpstr>325 - I Am Resolved - C.1</vt:lpstr>
      <vt:lpstr>325 - I Am Resolved - C.2</vt:lpstr>
      <vt:lpstr>325 - I Am Resolved - C.3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Jason Davis</cp:lastModifiedBy>
  <cp:revision>169</cp:revision>
  <dcterms:created xsi:type="dcterms:W3CDTF">2008-03-16T18:22:36Z</dcterms:created>
  <dcterms:modified xsi:type="dcterms:W3CDTF">2022-09-25T01:17:22Z</dcterms:modified>
</cp:coreProperties>
</file>