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9" r:id="rId3"/>
    <p:sldId id="257" r:id="rId4"/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8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4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4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 not in any way terrified by your adversaries, which is to them a proof of perdition, but to you of salvation, and that from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1:28</a:t>
            </a:r>
          </a:p>
        </p:txBody>
      </p:sp>
    </p:spTree>
    <p:extLst>
      <p:ext uri="{BB962C8B-B14F-4D97-AF65-F5344CB8AC3E}">
        <p14:creationId xmlns:p14="http://schemas.microsoft.com/office/powerpoint/2010/main" val="30328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 not in any way</a:t>
            </a:r>
            <a:r>
              <a:rPr lang="en-US" sz="3200" b="1" dirty="0">
                <a:highlight>
                  <a:srgbClr val="FFFF00"/>
                </a:highlight>
              </a:rPr>
              <a:t> terrified </a:t>
            </a:r>
            <a:r>
              <a:rPr lang="en-US" sz="3200" b="1" dirty="0"/>
              <a:t>by your adversaries, which is to them a proof of perdition, but to you of salvation, and that from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1:28</a:t>
            </a:r>
          </a:p>
        </p:txBody>
      </p:sp>
      <p:pic>
        <p:nvPicPr>
          <p:cNvPr id="3074" name="Picture 2" descr="Wild Horses Stampede Silhouette Background Stock Illustration - Download  Image Now - Horse, Running, In Silhouette - iStock">
            <a:extLst>
              <a:ext uri="{FF2B5EF4-FFF2-40B4-BE49-F238E27FC236}">
                <a16:creationId xmlns:a16="http://schemas.microsoft.com/office/drawing/2014/main" id="{FD684997-502F-10A2-CC79-373CCCB9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197928"/>
            <a:ext cx="680085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57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Suffering is a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That we are saved (Rom. 8:16-17).  </a:t>
            </a:r>
            <a:endParaRPr lang="en-US" sz="800" b="1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That our opponents will be destroyed </a:t>
            </a:r>
            <a:br>
              <a:rPr lang="en-US" sz="3200" b="1" dirty="0"/>
            </a:br>
            <a:r>
              <a:rPr lang="en-US" sz="3200" b="1" dirty="0"/>
              <a:t>(2 Thess. 1:4-10).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That we are privileged (v. 29; Acts 5:41; </a:t>
            </a:r>
            <a:br>
              <a:rPr lang="en-US" sz="3200" b="1" dirty="0"/>
            </a:br>
            <a:r>
              <a:rPr lang="en-US" sz="3200" b="1" dirty="0"/>
              <a:t>1 Pet. 4:13).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200" b="1" dirty="0"/>
              <a:t>That we are in good company (v. 30; </a:t>
            </a:r>
            <a:br>
              <a:rPr lang="en-US" sz="3200" b="1" dirty="0"/>
            </a:br>
            <a:r>
              <a:rPr lang="en-US" sz="3200" b="1" dirty="0"/>
              <a:t>Matt. 5:10-12). </a:t>
            </a:r>
          </a:p>
        </p:txBody>
      </p:sp>
    </p:spTree>
    <p:extLst>
      <p:ext uri="{BB962C8B-B14F-4D97-AF65-F5344CB8AC3E}">
        <p14:creationId xmlns:p14="http://schemas.microsoft.com/office/powerpoint/2010/main" val="15261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636"/>
            <a:ext cx="7886700" cy="499932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b="1" dirty="0"/>
              <a:t>We can rejoice knowing we are doing our best to live a life that pleases God. </a:t>
            </a:r>
          </a:p>
          <a:p>
            <a:pPr>
              <a:buSzPct val="90000"/>
            </a:pPr>
            <a:r>
              <a:rPr lang="en-US" b="1" dirty="0"/>
              <a:t>Let us rejoice in our unity at Knollwood; but let us also endeavor to protect and maintain this working unity.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Living Worthy of the Gospel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1:27-30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 your conduct be worthy of the gospel of Christ, so that whether I come and see you or am absent, I may hear of your affairs, that you stand fast in one spirit, with one mind striving together 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</p:spTree>
    <p:extLst>
      <p:ext uri="{BB962C8B-B14F-4D97-AF65-F5344CB8AC3E}">
        <p14:creationId xmlns:p14="http://schemas.microsoft.com/office/powerpoint/2010/main" val="22471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highlight>
                  <a:srgbClr val="FFFF00"/>
                </a:highlight>
              </a:rPr>
              <a:t>Only</a:t>
            </a:r>
            <a:r>
              <a:rPr lang="en-US" sz="3200" b="1" dirty="0"/>
              <a:t> let your conduct be worthy of the gospel of Christ, so that whether I come and see you or am absent, I may hear of your affairs, that you stand fast in one spirit, with one mind striving together 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</p:spTree>
    <p:extLst>
      <p:ext uri="{BB962C8B-B14F-4D97-AF65-F5344CB8AC3E}">
        <p14:creationId xmlns:p14="http://schemas.microsoft.com/office/powerpoint/2010/main" val="29690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</a:t>
            </a:r>
            <a:r>
              <a:rPr lang="en-US" sz="3200" b="1" dirty="0">
                <a:highlight>
                  <a:srgbClr val="FFFF00"/>
                </a:highlight>
              </a:rPr>
              <a:t> your conduct </a:t>
            </a:r>
            <a:r>
              <a:rPr lang="en-US" sz="3200" b="1" dirty="0"/>
              <a:t>be worthy of the gospel of Christ, so that whether I come and see you or am absent, I may hear of your affairs, that you stand fast in one spirit, with one mind striving together 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81BE49-D3C0-75C9-D94C-9A1319E06397}"/>
              </a:ext>
            </a:extLst>
          </p:cNvPr>
          <p:cNvSpPr/>
          <p:nvPr/>
        </p:nvSpPr>
        <p:spPr>
          <a:xfrm>
            <a:off x="3782291" y="4461164"/>
            <a:ext cx="4733059" cy="1731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D2975-30B9-9910-DBF2-FDD89FA449B1}"/>
              </a:ext>
            </a:extLst>
          </p:cNvPr>
          <p:cNvSpPr txBox="1"/>
          <p:nvPr/>
        </p:nvSpPr>
        <p:spPr>
          <a:xfrm>
            <a:off x="4059385" y="4724397"/>
            <a:ext cx="42117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politeuomai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“to behave as a citizen” </a:t>
            </a:r>
          </a:p>
        </p:txBody>
      </p:sp>
    </p:spTree>
    <p:extLst>
      <p:ext uri="{BB962C8B-B14F-4D97-AF65-F5344CB8AC3E}">
        <p14:creationId xmlns:p14="http://schemas.microsoft.com/office/powerpoint/2010/main" val="34337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 your conduct be </a:t>
            </a:r>
            <a:r>
              <a:rPr lang="en-US" sz="3200" b="1" dirty="0">
                <a:highlight>
                  <a:srgbClr val="FFFF00"/>
                </a:highlight>
              </a:rPr>
              <a:t>worthy of the gospel of Christ</a:t>
            </a:r>
            <a:r>
              <a:rPr lang="en-US" sz="3200" b="1" dirty="0"/>
              <a:t>, so that whether I come and see you or am absent, I may hear of your affairs, that you stand fast in one spirit, with one mind striving together 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</p:spTree>
    <p:extLst>
      <p:ext uri="{BB962C8B-B14F-4D97-AF65-F5344CB8AC3E}">
        <p14:creationId xmlns:p14="http://schemas.microsoft.com/office/powerpoint/2010/main" val="14481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 your conduct be worthy of the gospel of Christ, so that whether I come and see you or am absent, I may hear of your affairs, that you</a:t>
            </a:r>
            <a:r>
              <a:rPr lang="en-US" sz="3200" b="1" dirty="0">
                <a:highlight>
                  <a:srgbClr val="FFFF00"/>
                </a:highlight>
              </a:rPr>
              <a:t> stand fast in one spirit, with one mind </a:t>
            </a:r>
            <a:r>
              <a:rPr lang="en-US" sz="3200" b="1" dirty="0"/>
              <a:t>striving together 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  <p:pic>
        <p:nvPicPr>
          <p:cNvPr id="1026" name="Picture 2" descr="Servius to Severus: How the Roman Legionary's Armour Evolved">
            <a:extLst>
              <a:ext uri="{FF2B5EF4-FFF2-40B4-BE49-F238E27FC236}">
                <a16:creationId xmlns:a16="http://schemas.microsoft.com/office/drawing/2014/main" id="{9E902137-11CC-B817-F10A-20839B49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88" y="3151910"/>
            <a:ext cx="18216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 your conduct be worthy of the gospel of Christ, so that whether I come and see you or am absent, I may hear of your affairs, that you stand fast in one spirit, with one mind</a:t>
            </a:r>
            <a:r>
              <a:rPr lang="en-US" sz="3200" b="1" dirty="0">
                <a:highlight>
                  <a:srgbClr val="FFFF00"/>
                </a:highlight>
              </a:rPr>
              <a:t> striving together </a:t>
            </a:r>
            <a:r>
              <a:rPr lang="en-US" sz="3200" b="1" dirty="0"/>
              <a:t>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  <p:pic>
        <p:nvPicPr>
          <p:cNvPr id="2050" name="Picture 2" descr="The roman army - THE RUTHLESS ROMANS">
            <a:extLst>
              <a:ext uri="{FF2B5EF4-FFF2-40B4-BE49-F238E27FC236}">
                <a16:creationId xmlns:a16="http://schemas.microsoft.com/office/drawing/2014/main" id="{F1D8DE3F-8DAB-75AB-A490-57EB253D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3794131"/>
            <a:ext cx="4927888" cy="27967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504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3_Office Theme</vt:lpstr>
      <vt:lpstr>1_Office Theme</vt:lpstr>
      <vt:lpstr>PowerPoint Presentation</vt:lpstr>
      <vt:lpstr>PowerPoint Presentation</vt:lpstr>
      <vt:lpstr>Living Worthy of the Gospel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Suffering is a Sign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160</cp:revision>
  <dcterms:created xsi:type="dcterms:W3CDTF">2008-03-16T18:22:36Z</dcterms:created>
  <dcterms:modified xsi:type="dcterms:W3CDTF">2022-07-31T18:09:00Z</dcterms:modified>
</cp:coreProperties>
</file>