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72" r:id="rId2"/>
  </p:sldMasterIdLst>
  <p:notesMasterIdLst>
    <p:notesMasterId r:id="rId11"/>
  </p:notesMasterIdLst>
  <p:sldIdLst>
    <p:sldId id="572" r:id="rId3"/>
    <p:sldId id="573" r:id="rId4"/>
    <p:sldId id="265" r:id="rId5"/>
    <p:sldId id="574" r:id="rId6"/>
    <p:sldId id="266" r:id="rId7"/>
    <p:sldId id="267" r:id="rId8"/>
    <p:sldId id="575" r:id="rId9"/>
    <p:sldId id="5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77" d="100"/>
          <a:sy n="77" d="100"/>
        </p:scale>
        <p:origin x="12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7/3/2022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57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65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27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74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78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30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93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65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04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33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3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EE0B3-64D9-4BB9-94BE-6933DB31694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79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asons to Rejoice: Lessons from Philippians -">
            <a:extLst>
              <a:ext uri="{FF2B5EF4-FFF2-40B4-BE49-F238E27FC236}">
                <a16:creationId xmlns:a16="http://schemas.microsoft.com/office/drawing/2014/main" id="{D935068F-3402-65F5-D30B-9C9B631AA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950"/>
            <a:ext cx="9144000" cy="48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3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4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C47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FFAECB5-7191-101E-672E-5DAD48C26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5" y="4277356"/>
            <a:ext cx="7475220" cy="1459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God’s Providence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1B135-AC2E-DCFD-EC77-89570A677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147" y="5799488"/>
            <a:ext cx="6575895" cy="801969"/>
          </a:xfrm>
        </p:spPr>
        <p:txBody>
          <a:bodyPr>
            <a:normAutofit/>
          </a:bodyPr>
          <a:lstStyle/>
          <a:p>
            <a:r>
              <a:rPr lang="en-US" sz="2800" b="1" dirty="0"/>
              <a:t>Philippians 1:12-18</a:t>
            </a:r>
          </a:p>
        </p:txBody>
      </p:sp>
      <p:pic>
        <p:nvPicPr>
          <p:cNvPr id="1028" name="Picture 4" descr="Who Wrote the Book of Philippians? - Author, Context, and Main Message">
            <a:extLst>
              <a:ext uri="{FF2B5EF4-FFF2-40B4-BE49-F238E27FC236}">
                <a16:creationId xmlns:a16="http://schemas.microsoft.com/office/drawing/2014/main" id="{69C6E9E0-A290-D9C7-CBC4-51FC80706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" r="2" b="13555"/>
          <a:stretch/>
        </p:blipFill>
        <p:spPr bwMode="auto">
          <a:xfrm>
            <a:off x="182880" y="256540"/>
            <a:ext cx="877824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FAF4-BDD4-4982-5536-849BF5C33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latin typeface="+mn-lt"/>
              </a:rPr>
              <a:t>What is Providence?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02B8E-5E07-4A42-3B4F-EFB149B37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“The working of God through His provision in the natural and spiritual realms; it is a working control in both which neither violates the sovereignty of the human will nor the divine natural and spiritual laws.”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Homer Hailey, </a:t>
            </a:r>
            <a:r>
              <a:rPr lang="en-US" u="sng" dirty="0"/>
              <a:t>Prayer and Providence</a:t>
            </a:r>
            <a:r>
              <a:rPr lang="en-US" dirty="0"/>
              <a:t>, p. 114</a:t>
            </a:r>
          </a:p>
        </p:txBody>
      </p:sp>
    </p:spTree>
    <p:extLst>
      <p:ext uri="{BB962C8B-B14F-4D97-AF65-F5344CB8AC3E}">
        <p14:creationId xmlns:p14="http://schemas.microsoft.com/office/powerpoint/2010/main" val="176899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045FD-A164-B26B-3ED7-CE1C0B22C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574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 Narrow" panose="020B0606020202030204" pitchFamily="34" charset="0"/>
              </a:rPr>
              <a:t>I. God Worked Through Paul’s 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B4C1-E316-4EAE-274B-A19E25F6D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90000"/>
              <a:buFont typeface="+mj-lt"/>
              <a:buAutoNum type="arabicPeriod" startAt="12"/>
            </a:pPr>
            <a:r>
              <a:rPr lang="en-US" sz="3200" b="1" dirty="0"/>
              <a:t>But I want you to know, brethren, that the things which happened to me have actually turned out for the furtherance of the gospel, </a:t>
            </a:r>
          </a:p>
          <a:p>
            <a:pPr marL="514350" indent="-514350">
              <a:buSzPct val="90000"/>
              <a:buFont typeface="+mj-lt"/>
              <a:buAutoNum type="arabicPeriod" startAt="12"/>
            </a:pPr>
            <a:endParaRPr lang="en-US" sz="800" b="1" dirty="0"/>
          </a:p>
          <a:p>
            <a:pPr marL="514350" indent="-514350">
              <a:buSzPct val="90000"/>
              <a:buFont typeface="+mj-lt"/>
              <a:buAutoNum type="arabicPeriod" startAt="12"/>
            </a:pPr>
            <a:r>
              <a:rPr lang="en-US" sz="3200" b="1" dirty="0"/>
              <a:t>so that it has become evident to the whole palace guard, and to all the rest, that my chains are in Christ; </a:t>
            </a:r>
          </a:p>
        </p:txBody>
      </p:sp>
    </p:spTree>
    <p:extLst>
      <p:ext uri="{BB962C8B-B14F-4D97-AF65-F5344CB8AC3E}">
        <p14:creationId xmlns:p14="http://schemas.microsoft.com/office/powerpoint/2010/main" val="1526174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045FD-A164-B26B-3ED7-CE1C0B22C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574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 Narrow" panose="020B0606020202030204" pitchFamily="34" charset="0"/>
              </a:rPr>
              <a:t>2. God Worked Through Paul’s Friends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B4C1-E316-4EAE-274B-A19E25F6D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90000"/>
              <a:buFont typeface="+mj-lt"/>
              <a:buAutoNum type="arabicPeriod" startAt="14"/>
            </a:pPr>
            <a:r>
              <a:rPr lang="en-US" sz="3200" b="1" dirty="0"/>
              <a:t>and most of the brethren in the Lord, having become confident by my chains, are much more bold to speak the word without fear. </a:t>
            </a:r>
          </a:p>
        </p:txBody>
      </p:sp>
    </p:spTree>
    <p:extLst>
      <p:ext uri="{BB962C8B-B14F-4D97-AF65-F5344CB8AC3E}">
        <p14:creationId xmlns:p14="http://schemas.microsoft.com/office/powerpoint/2010/main" val="186530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045FD-A164-B26B-3ED7-CE1C0B22C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57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 Narrow" panose="020B0606020202030204" pitchFamily="34" charset="0"/>
              </a:rPr>
              <a:t>3. God Worked Through Paul’s Enemies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B4C1-E316-4EAE-274B-A19E25F6D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90000"/>
              <a:buFont typeface="+mj-lt"/>
              <a:buAutoNum type="arabicPeriod" startAt="15"/>
            </a:pPr>
            <a:r>
              <a:rPr lang="en-US" sz="3200" b="1" dirty="0"/>
              <a:t>Some indeed preach Christ even from envy and strife, and some also from goodwill: </a:t>
            </a:r>
          </a:p>
          <a:p>
            <a:pPr marL="514350" indent="-514350">
              <a:buSzPct val="90000"/>
              <a:buFont typeface="+mj-lt"/>
              <a:buAutoNum type="arabicPeriod" startAt="15"/>
            </a:pPr>
            <a:r>
              <a:rPr lang="en-US" sz="3200" b="1" dirty="0"/>
              <a:t>The former preach Christ from selfish ambition, not sincerely, supposing to add affliction to my chains; </a:t>
            </a:r>
          </a:p>
          <a:p>
            <a:pPr marL="514350" indent="-514350">
              <a:buSzPct val="90000"/>
              <a:buFont typeface="+mj-lt"/>
              <a:buAutoNum type="arabicPeriod" startAt="15"/>
            </a:pPr>
            <a:r>
              <a:rPr lang="en-US" sz="3200" b="1" dirty="0"/>
              <a:t>but the latter out of love, knowing that I am appointed for the defense of the gospel. </a:t>
            </a:r>
          </a:p>
        </p:txBody>
      </p:sp>
    </p:spTree>
    <p:extLst>
      <p:ext uri="{BB962C8B-B14F-4D97-AF65-F5344CB8AC3E}">
        <p14:creationId xmlns:p14="http://schemas.microsoft.com/office/powerpoint/2010/main" val="55744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045FD-A164-B26B-3ED7-CE1C0B22C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2950"/>
            <a:ext cx="7886700" cy="131127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Paul Rejoiced in the Providential Spreading of the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B4C1-E316-4EAE-274B-A19E25F6D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96835"/>
            <a:ext cx="7886700" cy="3780127"/>
          </a:xfrm>
        </p:spPr>
        <p:txBody>
          <a:bodyPr>
            <a:normAutofit/>
          </a:bodyPr>
          <a:lstStyle/>
          <a:p>
            <a:pPr marL="514350" indent="-514350">
              <a:buSzPct val="90000"/>
              <a:buFont typeface="+mj-lt"/>
              <a:buAutoNum type="arabicPeriod" startAt="18"/>
            </a:pPr>
            <a:r>
              <a:rPr lang="en-US" sz="3200" b="1" dirty="0"/>
              <a:t>What then? Only that in every way, whether in pretense or in truth, Christ is preached; and in this I rejoice, yes, and will rejoice.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690639-6662-4C91-9092-094DD471E9EE}"/>
              </a:ext>
            </a:extLst>
          </p:cNvPr>
          <p:cNvSpPr/>
          <p:nvPr/>
        </p:nvSpPr>
        <p:spPr>
          <a:xfrm>
            <a:off x="4003965" y="4945638"/>
            <a:ext cx="4843890" cy="13255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53BD7-7521-124A-4A87-897EEC8013C6}"/>
              </a:ext>
            </a:extLst>
          </p:cNvPr>
          <p:cNvSpPr txBox="1"/>
          <p:nvPr/>
        </p:nvSpPr>
        <p:spPr>
          <a:xfrm>
            <a:off x="4239491" y="5098473"/>
            <a:ext cx="4345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“Rejoice in the Lord always, Again I will say, rejoice!”</a:t>
            </a:r>
          </a:p>
        </p:txBody>
      </p:sp>
    </p:spTree>
    <p:extLst>
      <p:ext uri="{BB962C8B-B14F-4D97-AF65-F5344CB8AC3E}">
        <p14:creationId xmlns:p14="http://schemas.microsoft.com/office/powerpoint/2010/main" val="62579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0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266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3_Office Theme</vt:lpstr>
      <vt:lpstr>1_Office Theme</vt:lpstr>
      <vt:lpstr>PowerPoint Presentation</vt:lpstr>
      <vt:lpstr>God’s Providence</vt:lpstr>
      <vt:lpstr>What is Providence?</vt:lpstr>
      <vt:lpstr>I. God Worked Through Paul’s Chains</vt:lpstr>
      <vt:lpstr>2. God Worked Through Paul’s Friends</vt:lpstr>
      <vt:lpstr>3. God Worked Through Paul’s Enemies</vt:lpstr>
      <vt:lpstr>Paul Rejoiced in the Providential Spreading of the Gospel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154</cp:revision>
  <dcterms:created xsi:type="dcterms:W3CDTF">2008-03-16T18:22:36Z</dcterms:created>
  <dcterms:modified xsi:type="dcterms:W3CDTF">2022-07-03T18:54:01Z</dcterms:modified>
</cp:coreProperties>
</file>