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0" r:id="rId2"/>
    <p:sldMasterId id="2147483772" r:id="rId3"/>
    <p:sldMasterId id="2147483784" r:id="rId4"/>
  </p:sldMasterIdLst>
  <p:notesMasterIdLst>
    <p:notesMasterId r:id="rId32"/>
  </p:notesMasterIdLst>
  <p:sldIdLst>
    <p:sldId id="336" r:id="rId5"/>
    <p:sldId id="256" r:id="rId6"/>
    <p:sldId id="257" r:id="rId7"/>
    <p:sldId id="571" r:id="rId8"/>
    <p:sldId id="259" r:id="rId9"/>
    <p:sldId id="572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570" r:id="rId22"/>
    <p:sldId id="579" r:id="rId23"/>
    <p:sldId id="573" r:id="rId24"/>
    <p:sldId id="574" r:id="rId25"/>
    <p:sldId id="575" r:id="rId26"/>
    <p:sldId id="260" r:id="rId27"/>
    <p:sldId id="576" r:id="rId28"/>
    <p:sldId id="577" r:id="rId29"/>
    <p:sldId id="578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83" d="100"/>
          <a:sy n="83" d="100"/>
        </p:scale>
        <p:origin x="50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424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8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5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1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1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2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7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98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9141714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52" y="852056"/>
            <a:ext cx="7785429" cy="25814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352" y="3754582"/>
            <a:ext cx="7785429" cy="224443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27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858983"/>
            <a:ext cx="7785430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750127"/>
            <a:ext cx="7785904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5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9144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8751116" y="852057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852056"/>
            <a:ext cx="7785429" cy="2576944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348" y="4202832"/>
            <a:ext cx="7796337" cy="1789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361" y="6236209"/>
            <a:ext cx="2278094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61" y="23774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7336" y="237744"/>
            <a:ext cx="567560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8751116" y="852057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61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858983"/>
            <a:ext cx="7785430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350" y="2833256"/>
            <a:ext cx="378396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819" y="2833256"/>
            <a:ext cx="378396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361" y="6236209"/>
            <a:ext cx="2278094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61" y="23774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7336" y="237744"/>
            <a:ext cx="567560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33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872837"/>
            <a:ext cx="7785429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351" y="2713326"/>
            <a:ext cx="376756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u="none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351" y="3706092"/>
            <a:ext cx="3767568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0659" y="2713326"/>
            <a:ext cx="378612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u="none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0659" y="3706092"/>
            <a:ext cx="3786122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361" y="6236209"/>
            <a:ext cx="2278094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361" y="23774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7336" y="237744"/>
            <a:ext cx="567560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7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78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59300" y="0"/>
            <a:ext cx="3748968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03" y="872836"/>
            <a:ext cx="3420394" cy="2281050"/>
          </a:xfrm>
        </p:spPr>
        <p:txBody>
          <a:bodyPr anchor="b"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336" y="872837"/>
            <a:ext cx="3390445" cy="5140036"/>
          </a:xfrm>
        </p:spPr>
        <p:txBody>
          <a:bodyPr>
            <a:normAutofit/>
          </a:bodyPr>
          <a:lstStyle>
            <a:lvl1pPr algn="l">
              <a:defRPr sz="2100"/>
            </a:lvl1pPr>
            <a:lvl2pPr algn="l">
              <a:defRPr sz="1800"/>
            </a:lvl2pPr>
            <a:lvl3pPr algn="l">
              <a:defRPr sz="1500"/>
            </a:lvl3pPr>
            <a:lvl4pPr algn="l">
              <a:defRPr sz="1350"/>
            </a:lvl4pPr>
            <a:lvl5pPr algn="l"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903" y="3442855"/>
            <a:ext cx="3420394" cy="257694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889" y="6236209"/>
            <a:ext cx="2278094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888" y="237745"/>
            <a:ext cx="2844399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237744"/>
            <a:ext cx="567560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64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45657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50" y="858981"/>
            <a:ext cx="3417562" cy="2281052"/>
          </a:xfrm>
        </p:spPr>
        <p:txBody>
          <a:bodyPr anchor="b"/>
          <a:lstStyle>
            <a:lvl1pPr>
              <a:def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19870" y="865909"/>
            <a:ext cx="3436911" cy="512618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550" y="3429000"/>
            <a:ext cx="3417562" cy="2590800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889" y="6236209"/>
            <a:ext cx="2278094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888" y="237745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237744"/>
            <a:ext cx="567560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44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0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5860473" y="0"/>
            <a:ext cx="3283527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1153" y="195656"/>
            <a:ext cx="0" cy="449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04659" y="872836"/>
            <a:ext cx="1891145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7560" y="872836"/>
            <a:ext cx="4975627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889" y="6236209"/>
            <a:ext cx="2278094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888" y="237745"/>
            <a:ext cx="2686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237744"/>
            <a:ext cx="567560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1153" y="195656"/>
            <a:ext cx="0" cy="449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89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8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5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9141714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1" y="858983"/>
            <a:ext cx="7785430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350" y="2750127"/>
            <a:ext cx="7785904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361" y="624008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361" y="2362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7336" y="235881"/>
            <a:ext cx="56756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05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8751116" y="5641011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ejar.biz/ha-muerto-edward-norton-lorenz-gran-divulgador-teo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0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56927B1C-2055-4F66-A747-7DB82B79E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92B251-4A53-4024-BFEB-4894511C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6829" cy="6858000"/>
          </a:xfrm>
          <a:prstGeom prst="rect">
            <a:avLst/>
          </a:prstGeom>
          <a:ln>
            <a:noFill/>
          </a:ln>
          <a:effectLst>
            <a:outerShdw blurRad="381000" dist="2540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40245-DE35-5702-4ABD-62C85C2DB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55" y="1537935"/>
            <a:ext cx="3436869" cy="1891064"/>
          </a:xfrm>
        </p:spPr>
        <p:txBody>
          <a:bodyPr>
            <a:normAutofit/>
          </a:bodyPr>
          <a:lstStyle/>
          <a:p>
            <a:r>
              <a:rPr lang="en-US" dirty="0"/>
              <a:t>It’s About the Small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43498-1CE8-710B-EB7F-34F1231C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455" y="3739486"/>
            <a:ext cx="3436869" cy="2247795"/>
          </a:xfrm>
        </p:spPr>
        <p:txBody>
          <a:bodyPr>
            <a:normAutofit/>
          </a:bodyPr>
          <a:lstStyle/>
          <a:p>
            <a:r>
              <a:rPr lang="en-US" dirty="0"/>
              <a:t>Romans 12:9-21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74179-09D5-1950-7D32-61E62B942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9" r="4138" b="-2"/>
          <a:stretch/>
        </p:blipFill>
        <p:spPr>
          <a:xfrm>
            <a:off x="4869711" y="1898335"/>
            <a:ext cx="3488521" cy="30280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A448B8-5E47-4A21-B872-FCB55AD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116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4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C34B1ED3-4FB0-433F-BDED-442EC2AD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tint">
            <a:extLst>
              <a:ext uri="{FF2B5EF4-FFF2-40B4-BE49-F238E27FC236}">
                <a16:creationId xmlns:a16="http://schemas.microsoft.com/office/drawing/2014/main" id="{2CF6FAD6-46FE-4ABF-924F-40AEEAE5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D38F80-A0D0-4062-8B61-16440AC9D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0097" y="0"/>
            <a:ext cx="5133903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2284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1D543-EE5E-EBC0-E47E-E598DA09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858983"/>
            <a:ext cx="7430100" cy="1161594"/>
          </a:xfrm>
        </p:spPr>
        <p:txBody>
          <a:bodyPr>
            <a:normAutofit/>
          </a:bodyPr>
          <a:lstStyle/>
          <a:p>
            <a:r>
              <a:rPr lang="en-US" dirty="0"/>
              <a:t>The Butterfly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4F6B1-F118-F441-32A3-6AC949048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134" y="2638498"/>
            <a:ext cx="4010097" cy="3601581"/>
          </a:xfrm>
        </p:spPr>
        <p:txBody>
          <a:bodyPr anchor="ctr"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Originally came about from a weather model designed by Edward Lorenz, pictured to the left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Noted that extremely small changes in the model inputs (such as a butterfly beating its wings) could cause drastic results in the model output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Used philosophically to denote that certain small actions can cause greater events in the future</a:t>
            </a:r>
          </a:p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116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4B02C59-4768-0E3E-5600-FE1525BE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9837" y="2939481"/>
            <a:ext cx="1988138" cy="2701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832074-21EA-0FDA-79DA-900EDE08C1E1}"/>
              </a:ext>
            </a:extLst>
          </p:cNvPr>
          <p:cNvSpPr txBox="1"/>
          <p:nvPr/>
        </p:nvSpPr>
        <p:spPr>
          <a:xfrm>
            <a:off x="1007551" y="5641009"/>
            <a:ext cx="19744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Edward Norton Lorenz</a:t>
            </a:r>
          </a:p>
        </p:txBody>
      </p:sp>
    </p:spTree>
    <p:extLst>
      <p:ext uri="{BB962C8B-B14F-4D97-AF65-F5344CB8AC3E}">
        <p14:creationId xmlns:p14="http://schemas.microsoft.com/office/powerpoint/2010/main" val="315905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1714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116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116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Slide Background">
            <a:extLst>
              <a:ext uri="{FF2B5EF4-FFF2-40B4-BE49-F238E27FC236}">
                <a16:creationId xmlns:a16="http://schemas.microsoft.com/office/drawing/2014/main" id="{518BCE60-EB58-4019-B93A-1094BA89F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93D9E-9CDC-8D91-A776-B60446E5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5" y="952699"/>
            <a:ext cx="3436869" cy="2476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/>
              <a:t>Ripple</a:t>
            </a:r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239C5D7-3A83-4B28-BA16-9364DA5F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3784780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 descr="Three drops of water falling into a pool of water">
            <a:extLst>
              <a:ext uri="{FF2B5EF4-FFF2-40B4-BE49-F238E27FC236}">
                <a16:creationId xmlns:a16="http://schemas.microsoft.com/office/drawing/2014/main" id="{64C7941E-D957-B2B5-86ED-C91AE9A7F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0" r="34693" b="-1"/>
          <a:stretch/>
        </p:blipFill>
        <p:spPr>
          <a:xfrm>
            <a:off x="4724799" y="278080"/>
            <a:ext cx="3479181" cy="6301838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8A448B8-5E47-4A21-B872-FCB55AD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116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37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6976-1DBA-A71D-F89B-EA5DAD07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Talking with Rejected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9BC4-6CD0-DB0E-D79D-167112CF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2750128"/>
            <a:ext cx="7785904" cy="33488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John 4:1-26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Matthew 9:9-13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Jesus spent time with individuals that the Jews deemed unsavory in some way, shape, or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Simple actions such as sitting down and talking with someone or having a meal with someone can have a massive impact.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33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1337-A6AB-5991-5E94-A81FA9BA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– Brethren in Acts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25E9-6897-5657-4219-6DC299115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Acts 4:32-37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The brethren here decided to sell possessions to provide funding for those that had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In the society we live in now, how easy is it for us to toss a few dollars to someone in their time of need?</a:t>
            </a:r>
          </a:p>
        </p:txBody>
      </p:sp>
    </p:spTree>
    <p:extLst>
      <p:ext uri="{BB962C8B-B14F-4D97-AF65-F5344CB8AC3E}">
        <p14:creationId xmlns:p14="http://schemas.microsoft.com/office/powerpoint/2010/main" val="40140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A93C-FE9A-98FE-B6ED-87ECC53D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Washing His Disciples’ Feet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E76E-F3F3-9F61-9CDC-A423F7F37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John 13:1-9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Jesus was humbling himself by performing this act for his disciples.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Back in Biblical times, many wore open sandals, and with a dusty environment, feet would get very dirty and grimy. Doing something like this would be left to someone of lower stature or a servant because it was seen as dirty.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Do we take opportunities to do small things such as this for others when we have opportunity?</a:t>
            </a:r>
          </a:p>
        </p:txBody>
      </p:sp>
    </p:spTree>
    <p:extLst>
      <p:ext uri="{BB962C8B-B14F-4D97-AF65-F5344CB8AC3E}">
        <p14:creationId xmlns:p14="http://schemas.microsoft.com/office/powerpoint/2010/main" val="938371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194D-7135-2F95-822C-1818578A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About the Small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0033-F818-1649-8BD7-89620EBE4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Romans 12:9-21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 have many opportunities to do things in our lives that might spur an opportunity to spread the Gospel: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Talking with someone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Sharing a meal with someone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Providing money to someone in need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Performing a small act of kindness for someone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b="1" dirty="0"/>
              <a:t>It does not have to be a miracle or something grandiose in order to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2626786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430 - Take The Name Of Jesus With You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BevelVTI">
  <a:themeElements>
    <a:clrScheme name="AnalogousFromLightSeedLeftStep">
      <a:dk1>
        <a:srgbClr val="000000"/>
      </a:dk1>
      <a:lt1>
        <a:srgbClr val="FFFFFF"/>
      </a:lt1>
      <a:dk2>
        <a:srgbClr val="2E2441"/>
      </a:dk2>
      <a:lt2>
        <a:srgbClr val="E2E8E3"/>
      </a:lt2>
      <a:accent1>
        <a:srgbClr val="E775D2"/>
      </a:accent1>
      <a:accent2>
        <a:srgbClr val="C257E2"/>
      </a:accent2>
      <a:accent3>
        <a:srgbClr val="9E75E7"/>
      </a:accent3>
      <a:accent4>
        <a:srgbClr val="575FE2"/>
      </a:accent4>
      <a:accent5>
        <a:srgbClr val="6FA8E6"/>
      </a:accent5>
      <a:accent6>
        <a:srgbClr val="40B2C0"/>
      </a:accent6>
      <a:hlink>
        <a:srgbClr val="568E61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546</Words>
  <Application>Microsoft Office PowerPoint</Application>
  <PresentationFormat>On-screen Show (4:3)</PresentationFormat>
  <Paragraphs>67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Bierstadt</vt:lpstr>
      <vt:lpstr>Calibri</vt:lpstr>
      <vt:lpstr>Calibri Light</vt:lpstr>
      <vt:lpstr>3_Office Theme</vt:lpstr>
      <vt:lpstr>Office Theme</vt:lpstr>
      <vt:lpstr>1_Office Theme</vt:lpstr>
      <vt:lpstr>BevelVTI</vt:lpstr>
      <vt:lpstr>PowerPoint Presentation</vt:lpstr>
      <vt:lpstr>430 - Take The Name Of Jesus With You - Title</vt:lpstr>
      <vt:lpstr>430 - Take The Name Of Jesus With You - 1.1</vt:lpstr>
      <vt:lpstr>430 - Take The Name Of Jesus With You - 1.2</vt:lpstr>
      <vt:lpstr>430 - Take The Name Of Jesus With You - C.1</vt:lpstr>
      <vt:lpstr>430 - Take The Name Of Jesus With You - C.2</vt:lpstr>
      <vt:lpstr>430 - Take The Name Of Jesus With You - C.3</vt:lpstr>
      <vt:lpstr>430 - Take The Name Of Jesus With You - 2.1</vt:lpstr>
      <vt:lpstr>430 - Take The Name Of Jesus With You - 2.2</vt:lpstr>
      <vt:lpstr>430 - Take The Name Of Jesus With You - C.1</vt:lpstr>
      <vt:lpstr>430 - Take The Name Of Jesus With You - C.2</vt:lpstr>
      <vt:lpstr>430 - Take The Name Of Jesus With You - C.3</vt:lpstr>
      <vt:lpstr>430 - Take The Name Of Jesus With You - 3.1</vt:lpstr>
      <vt:lpstr>430 - Take The Name Of Jesus With You - 3.2</vt:lpstr>
      <vt:lpstr>430 - Take The Name Of Jesus With You - C.1</vt:lpstr>
      <vt:lpstr>430 - Take The Name Of Jesus With You - C.2</vt:lpstr>
      <vt:lpstr>430 - Take The Name Of Jesus With You - C.3</vt:lpstr>
      <vt:lpstr>PowerPoint Presentation</vt:lpstr>
      <vt:lpstr>PowerPoint Presentation</vt:lpstr>
      <vt:lpstr>It’s About the Small Things</vt:lpstr>
      <vt:lpstr>The Butterfly Effect</vt:lpstr>
      <vt:lpstr>Ripple</vt:lpstr>
      <vt:lpstr>Jesus Talking with Rejected Individuals</vt:lpstr>
      <vt:lpstr>Giving – Brethren in Acts 4</vt:lpstr>
      <vt:lpstr>Jesus Washing His Disciples’ Feet</vt:lpstr>
      <vt:lpstr>It’s About the Small Things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Jason Davis</cp:lastModifiedBy>
  <cp:revision>146</cp:revision>
  <dcterms:created xsi:type="dcterms:W3CDTF">2008-03-16T18:22:36Z</dcterms:created>
  <dcterms:modified xsi:type="dcterms:W3CDTF">2022-06-05T12:09:59Z</dcterms:modified>
</cp:coreProperties>
</file>