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  <p:sldMasterId id="2147483784" r:id="rId3"/>
  </p:sldMasterIdLst>
  <p:notesMasterIdLst>
    <p:notesMasterId r:id="rId15"/>
  </p:notesMasterIdLst>
  <p:sldIdLst>
    <p:sldId id="260" r:id="rId4"/>
    <p:sldId id="256" r:id="rId5"/>
    <p:sldId id="257" r:id="rId6"/>
    <p:sldId id="268" r:id="rId7"/>
    <p:sldId id="267" r:id="rId8"/>
    <p:sldId id="274" r:id="rId9"/>
    <p:sldId id="271" r:id="rId10"/>
    <p:sldId id="275" r:id="rId11"/>
    <p:sldId id="273" r:id="rId12"/>
    <p:sldId id="266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7" d="100"/>
          <a:sy n="77" d="100"/>
        </p:scale>
        <p:origin x="12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06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33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89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24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4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96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7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04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10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621042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07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46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95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62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42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6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76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13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80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02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00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57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89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20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28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5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30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A76D5A-7462-4544-9C08-AA529E5DB8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the Lost” (September 11, 2016 AM Sermon) – North Charleston church  of Christ">
            <a:extLst>
              <a:ext uri="{FF2B5EF4-FFF2-40B4-BE49-F238E27FC236}">
                <a16:creationId xmlns:a16="http://schemas.microsoft.com/office/drawing/2014/main" id="{948AC9B2-892B-4D4A-BA23-4CDAFB3C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A6EE6-3C0D-4312-A9B4-0ACCF2A2E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9382"/>
            <a:ext cx="7772400" cy="2341408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+mn-lt"/>
              </a:rPr>
              <a:t>Overcoming</a:t>
            </a:r>
            <a:br>
              <a:rPr lang="en-US" sz="6600" b="1" dirty="0">
                <a:latin typeface="+mn-lt"/>
              </a:rPr>
            </a:br>
            <a:r>
              <a:rPr lang="en-US" sz="6600" b="1" dirty="0">
                <a:latin typeface="+mn-lt"/>
              </a:rPr>
              <a:t>Excuses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7D181-15A8-4187-B59A-10F4E28BE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4764" y="2937167"/>
            <a:ext cx="5902038" cy="313112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God has an answer for any excuse we could offer.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Instead, let’s follow Isaiah’s example: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“Here am I, send me!” (Is. 6:8)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37725060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A6EE6-3C0D-4312-A9B4-0ACCF2A2E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9382"/>
            <a:ext cx="7772400" cy="2341408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+mn-lt"/>
              </a:rPr>
              <a:t>Overcoming</a:t>
            </a:r>
            <a:br>
              <a:rPr lang="en-US" sz="6600" b="1" dirty="0">
                <a:latin typeface="+mn-lt"/>
              </a:rPr>
            </a:br>
            <a:r>
              <a:rPr lang="en-US" sz="6600" b="1" dirty="0">
                <a:latin typeface="+mn-lt"/>
              </a:rPr>
              <a:t>Excuses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7D181-15A8-4187-B59A-10F4E28BE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546" y="3429000"/>
            <a:ext cx="6033654" cy="3179618"/>
          </a:xfrm>
        </p:spPr>
        <p:txBody>
          <a:bodyPr>
            <a:normAutofit/>
          </a:bodyPr>
          <a:lstStyle/>
          <a:p>
            <a:r>
              <a:rPr lang="en-US" sz="4000" b="1" dirty="0"/>
              <a:t>Exodus 3-4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6282792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271"/>
            <a:ext cx="7886700" cy="1034183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1. “I’m Not Qualified”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544291"/>
          </a:xfrm>
        </p:spPr>
        <p:txBody>
          <a:bodyPr>
            <a:normAutofit/>
          </a:bodyPr>
          <a:lstStyle/>
          <a:p>
            <a:pPr marL="514350" indent="-514350">
              <a:buSzPct val="90000"/>
              <a:buFont typeface="+mj-lt"/>
              <a:buAutoNum type="arabicPeriod" startAt="11"/>
            </a:pPr>
            <a:r>
              <a:rPr lang="en-US" sz="3200" b="1" dirty="0"/>
              <a:t>But Moses said to God, “Who am I that I should go to Pharaoh, and that I should bring the children of Israel out of Egypt?” </a:t>
            </a:r>
          </a:p>
          <a:p>
            <a:pPr marL="514350" indent="-514350">
              <a:buSzPct val="90000"/>
              <a:buFont typeface="+mj-lt"/>
              <a:buAutoNum type="arabicPeriod" startAt="11"/>
            </a:pPr>
            <a:r>
              <a:rPr lang="en-US" sz="3200" b="1" dirty="0"/>
              <a:t>So He said, “I will certainly be with you. And this shall be a sign to you that I have sent you: When you have brought the people out of Egypt, you shall serve God on this mountain.” </a:t>
            </a:r>
          </a:p>
          <a:p>
            <a:pPr marL="0" indent="0" algn="r">
              <a:buNone/>
            </a:pPr>
            <a:r>
              <a:rPr lang="en-US" sz="3200" b="1" dirty="0"/>
              <a:t>Exodus 3:11-12</a:t>
            </a:r>
          </a:p>
        </p:txBody>
      </p:sp>
    </p:spTree>
    <p:extLst>
      <p:ext uri="{BB962C8B-B14F-4D97-AF65-F5344CB8AC3E}">
        <p14:creationId xmlns:p14="http://schemas.microsoft.com/office/powerpoint/2010/main" val="36365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271"/>
            <a:ext cx="7886700" cy="1034183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1. “I’m Not Qualified”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544291"/>
          </a:xfrm>
        </p:spPr>
        <p:txBody>
          <a:bodyPr>
            <a:normAutofit/>
          </a:bodyPr>
          <a:lstStyle/>
          <a:p>
            <a:pPr marL="514350" indent="-514350">
              <a:buSzPct val="90000"/>
              <a:buFont typeface="+mj-lt"/>
              <a:buAutoNum type="arabicPeriod" startAt="11"/>
            </a:pPr>
            <a:r>
              <a:rPr lang="en-US" sz="3200" b="1" dirty="0"/>
              <a:t>But Moses said to God, “Who am I that I should go to Pharaoh, and that I should bring the children of Israel out of Egypt?” </a:t>
            </a:r>
          </a:p>
          <a:p>
            <a:pPr marL="514350" indent="-514350">
              <a:buSzPct val="90000"/>
              <a:buFont typeface="+mj-lt"/>
              <a:buAutoNum type="arabicPeriod" startAt="11"/>
            </a:pPr>
            <a:r>
              <a:rPr lang="en-US" sz="3200" b="1" dirty="0"/>
              <a:t>So He said, “</a:t>
            </a:r>
            <a:r>
              <a:rPr lang="en-US" sz="3200" b="1" dirty="0">
                <a:highlight>
                  <a:srgbClr val="FFFF00"/>
                </a:highlight>
              </a:rPr>
              <a:t>I will certainly be with you</a:t>
            </a:r>
            <a:r>
              <a:rPr lang="en-US" sz="3200" b="1" dirty="0"/>
              <a:t>. And this shall be a sign to you that I have sent you: When you have brought the people out of Egypt, you shall serve God on this mountain.” </a:t>
            </a:r>
          </a:p>
          <a:p>
            <a:pPr marL="0" indent="0" algn="r">
              <a:buNone/>
            </a:pPr>
            <a:r>
              <a:rPr lang="en-US" sz="3200" b="1" dirty="0"/>
              <a:t>Exodus 3:11-12</a:t>
            </a:r>
          </a:p>
        </p:txBody>
      </p:sp>
    </p:spTree>
    <p:extLst>
      <p:ext uri="{BB962C8B-B14F-4D97-AF65-F5344CB8AC3E}">
        <p14:creationId xmlns:p14="http://schemas.microsoft.com/office/powerpoint/2010/main" val="27841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4183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2. “What If No One Believes Me?”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544291"/>
          </a:xfrm>
        </p:spPr>
        <p:txBody>
          <a:bodyPr>
            <a:normAutofit/>
          </a:bodyPr>
          <a:lstStyle/>
          <a:p>
            <a:pPr marL="0" indent="0">
              <a:buSzPct val="90000"/>
              <a:buNone/>
            </a:pPr>
            <a:r>
              <a:rPr lang="en-US" sz="3200" b="1" dirty="0"/>
              <a:t>“Then Moses answered and said, ‘But suppose they will not believe me or listen to my voice; suppose they say, “The Lord has not appeared to you.”’” </a:t>
            </a:r>
          </a:p>
          <a:p>
            <a:pPr marL="0" indent="0" algn="r">
              <a:buNone/>
            </a:pPr>
            <a:r>
              <a:rPr lang="en-US" sz="3200" b="1" dirty="0"/>
              <a:t>Exodus 4:1</a:t>
            </a:r>
          </a:p>
        </p:txBody>
      </p:sp>
    </p:spTree>
    <p:extLst>
      <p:ext uri="{BB962C8B-B14F-4D97-AF65-F5344CB8AC3E}">
        <p14:creationId xmlns:p14="http://schemas.microsoft.com/office/powerpoint/2010/main" val="13624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4183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2. “What If No One Believes Me?”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544291"/>
          </a:xfrm>
        </p:spPr>
        <p:txBody>
          <a:bodyPr>
            <a:normAutofit/>
          </a:bodyPr>
          <a:lstStyle/>
          <a:p>
            <a:pPr marL="0" indent="0">
              <a:buSzPct val="90000"/>
              <a:buNone/>
            </a:pPr>
            <a:r>
              <a:rPr lang="en-US" sz="3200" b="1" dirty="0"/>
              <a:t>“Then Moses answered and said, ‘But suppose they will not believe me or listen to my voice; suppose they say, “The Lord has not appeared to you.”’” </a:t>
            </a:r>
          </a:p>
          <a:p>
            <a:pPr marL="0" indent="0" algn="r">
              <a:buNone/>
            </a:pPr>
            <a:r>
              <a:rPr lang="en-US" sz="3200" b="1" dirty="0"/>
              <a:t>Exodus 4:1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21A1AC-D621-4707-8DA4-EAFBB0645364}"/>
              </a:ext>
            </a:extLst>
          </p:cNvPr>
          <p:cNvSpPr/>
          <p:nvPr/>
        </p:nvSpPr>
        <p:spPr>
          <a:xfrm>
            <a:off x="628650" y="2964874"/>
            <a:ext cx="7886700" cy="2978726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E10E3-F31F-4CB5-B5CF-08C56242927E}"/>
              </a:ext>
            </a:extLst>
          </p:cNvPr>
          <p:cNvSpPr txBox="1"/>
          <p:nvPr/>
        </p:nvSpPr>
        <p:spPr>
          <a:xfrm>
            <a:off x="1066800" y="3310016"/>
            <a:ext cx="70519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everyone is going to believe.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There is wayside soil (Luke 8:12).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task is to spread the word, not force people to believe it. </a:t>
            </a:r>
          </a:p>
        </p:txBody>
      </p:sp>
    </p:spTree>
    <p:extLst>
      <p:ext uri="{BB962C8B-B14F-4D97-AF65-F5344CB8AC3E}">
        <p14:creationId xmlns:p14="http://schemas.microsoft.com/office/powerpoint/2010/main" val="35816702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271"/>
            <a:ext cx="7886700" cy="1034183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3. “I Don’t Know What To Say”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54429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SzPct val="90000"/>
              <a:buFont typeface="+mj-lt"/>
              <a:buAutoNum type="arabicPeriod" startAt="10"/>
            </a:pPr>
            <a:r>
              <a:rPr lang="en-US" sz="3200" b="1" dirty="0"/>
              <a:t>Then Moses said to the Lord, “O my Lord, I am not eloquent, neither before nor since You have spoken to Your servant; but I am slow of speech and slow of tongue.” </a:t>
            </a:r>
          </a:p>
          <a:p>
            <a:pPr marL="514350" indent="-514350">
              <a:buSzPct val="90000"/>
              <a:buFont typeface="+mj-lt"/>
              <a:buAutoNum type="arabicPeriod" startAt="10"/>
            </a:pPr>
            <a:r>
              <a:rPr lang="en-US" sz="3200" b="1" dirty="0"/>
              <a:t>So the Lord said to him, “Who has made man’s mouth? Or who makes the mute, the deaf, the seeing, or the blind? Have not I, the Lord? </a:t>
            </a:r>
          </a:p>
          <a:p>
            <a:pPr marL="514350" indent="-514350">
              <a:buSzPct val="90000"/>
              <a:buFont typeface="+mj-lt"/>
              <a:buAutoNum type="arabicPeriod" startAt="10"/>
            </a:pPr>
            <a:r>
              <a:rPr lang="en-US" sz="3200" b="1" dirty="0"/>
              <a:t>Now therefore, go, and I will be with your mouth and teach you what you shall say.” </a:t>
            </a:r>
          </a:p>
          <a:p>
            <a:pPr marL="0" indent="0" algn="r">
              <a:buNone/>
            </a:pPr>
            <a:r>
              <a:rPr lang="en-US" sz="3200" b="1" dirty="0"/>
              <a:t>Exodus 4:10-12</a:t>
            </a:r>
          </a:p>
        </p:txBody>
      </p:sp>
    </p:spTree>
    <p:extLst>
      <p:ext uri="{BB962C8B-B14F-4D97-AF65-F5344CB8AC3E}">
        <p14:creationId xmlns:p14="http://schemas.microsoft.com/office/powerpoint/2010/main" val="20369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271"/>
            <a:ext cx="7886700" cy="1034183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3. “I Don’t Know What To Say”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54429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SzPct val="90000"/>
              <a:buFont typeface="+mj-lt"/>
              <a:buAutoNum type="arabicPeriod" startAt="10"/>
            </a:pPr>
            <a:r>
              <a:rPr lang="en-US" sz="3200" b="1" dirty="0"/>
              <a:t>Then Moses said to the Lord, “O my Lord, I am not eloquent, neither before nor since You have spoken to Your servant; but I am slow of speech and slow of tongue.” </a:t>
            </a:r>
          </a:p>
          <a:p>
            <a:pPr marL="514350" indent="-514350">
              <a:buSzPct val="90000"/>
              <a:buFont typeface="+mj-lt"/>
              <a:buAutoNum type="arabicPeriod" startAt="10"/>
            </a:pPr>
            <a:r>
              <a:rPr lang="en-US" sz="3200" b="1" dirty="0"/>
              <a:t>So the Lord said to him, “Who has made man’s mouth? Or who makes the mute, the deaf, the seeing, or the blind? Have not I, the Lord? </a:t>
            </a:r>
          </a:p>
          <a:p>
            <a:pPr marL="514350" indent="-514350">
              <a:buSzPct val="90000"/>
              <a:buFont typeface="+mj-lt"/>
              <a:buAutoNum type="arabicPeriod" startAt="10"/>
            </a:pPr>
            <a:r>
              <a:rPr lang="en-US" sz="3200" b="1" dirty="0"/>
              <a:t>Now therefore, go, and I will be with your mouth and teach you what you shall say.” </a:t>
            </a:r>
          </a:p>
          <a:p>
            <a:pPr marL="0" indent="0" algn="r">
              <a:buNone/>
            </a:pPr>
            <a:r>
              <a:rPr lang="en-US" sz="3200" b="1" dirty="0"/>
              <a:t>Exodus 4:10-12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7C1570-CCA7-430E-BABA-B68B300071BF}"/>
              </a:ext>
            </a:extLst>
          </p:cNvPr>
          <p:cNvSpPr/>
          <p:nvPr/>
        </p:nvSpPr>
        <p:spPr>
          <a:xfrm>
            <a:off x="628650" y="2175170"/>
            <a:ext cx="7886700" cy="3616036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EDAD0-B914-4032-8109-10FB5E2F85E4}"/>
              </a:ext>
            </a:extLst>
          </p:cNvPr>
          <p:cNvSpPr txBox="1"/>
          <p:nvPr/>
        </p:nvSpPr>
        <p:spPr>
          <a:xfrm>
            <a:off x="1066800" y="2686562"/>
            <a:ext cx="70519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power to save souls is in the gospel (Rom. 1:16), not in us.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really don’t have to say much.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know more than we think.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Confidence comes with experience. </a:t>
            </a:r>
          </a:p>
        </p:txBody>
      </p:sp>
    </p:spTree>
    <p:extLst>
      <p:ext uri="{BB962C8B-B14F-4D97-AF65-F5344CB8AC3E}">
        <p14:creationId xmlns:p14="http://schemas.microsoft.com/office/powerpoint/2010/main" val="145062486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271"/>
            <a:ext cx="7886700" cy="1034183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4. “Let Someone Else Do 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544291"/>
          </a:xfrm>
        </p:spPr>
        <p:txBody>
          <a:bodyPr>
            <a:normAutofit/>
          </a:bodyPr>
          <a:lstStyle/>
          <a:p>
            <a:pPr marL="514350" indent="-514350">
              <a:buSzPct val="90000"/>
              <a:buFont typeface="+mj-lt"/>
              <a:buAutoNum type="arabicPeriod" startAt="13"/>
            </a:pPr>
            <a:r>
              <a:rPr lang="en-US" sz="3200" b="1" dirty="0"/>
              <a:t>But he said, “O my Lord, please send by the hand of whomever else You may send.”</a:t>
            </a:r>
          </a:p>
          <a:p>
            <a:pPr marL="514350" indent="-514350">
              <a:buSzPct val="90000"/>
              <a:buFont typeface="+mj-lt"/>
              <a:buAutoNum type="arabicPeriod" startAt="13"/>
            </a:pPr>
            <a:endParaRPr lang="en-US" sz="800" b="1" dirty="0"/>
          </a:p>
          <a:p>
            <a:pPr marL="514350" indent="-514350">
              <a:buSzPct val="90000"/>
              <a:buFont typeface="+mj-lt"/>
              <a:buAutoNum type="arabicPeriod" startAt="13"/>
            </a:pPr>
            <a:r>
              <a:rPr lang="en-US" sz="3200" b="1" dirty="0"/>
              <a:t>So the anger of the Lord was kindled against Moses… </a:t>
            </a:r>
          </a:p>
          <a:p>
            <a:pPr marL="0" indent="0" algn="r">
              <a:buNone/>
            </a:pPr>
            <a:r>
              <a:rPr lang="en-US" sz="3200" b="1" dirty="0"/>
              <a:t>Exodus 4:13-14</a:t>
            </a:r>
          </a:p>
        </p:txBody>
      </p:sp>
    </p:spTree>
    <p:extLst>
      <p:ext uri="{BB962C8B-B14F-4D97-AF65-F5344CB8AC3E}">
        <p14:creationId xmlns:p14="http://schemas.microsoft.com/office/powerpoint/2010/main" val="111532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625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3_Office Theme</vt:lpstr>
      <vt:lpstr>1_Office Theme</vt:lpstr>
      <vt:lpstr>Parallax</vt:lpstr>
      <vt:lpstr>PowerPoint Presentation</vt:lpstr>
      <vt:lpstr>Overcoming Excuses</vt:lpstr>
      <vt:lpstr>1. “I’m Not Qualified”</vt:lpstr>
      <vt:lpstr>1. “I’m Not Qualified”</vt:lpstr>
      <vt:lpstr>2. “What If No One Believes Me?”</vt:lpstr>
      <vt:lpstr>2. “What If No One Believes Me?”</vt:lpstr>
      <vt:lpstr>3. “I Don’t Know What To Say”</vt:lpstr>
      <vt:lpstr>3. “I Don’t Know What To Say”</vt:lpstr>
      <vt:lpstr>4. “Let Someone Else Do It”</vt:lpstr>
      <vt:lpstr>Overcoming Excuses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126</cp:revision>
  <dcterms:created xsi:type="dcterms:W3CDTF">2008-03-16T18:22:36Z</dcterms:created>
  <dcterms:modified xsi:type="dcterms:W3CDTF">2022-03-07T20:38:42Z</dcterms:modified>
</cp:coreProperties>
</file>