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  <p:sldMasterId id="2147483784" r:id="rId3"/>
  </p:sldMasterIdLst>
  <p:notesMasterIdLst>
    <p:notesMasterId r:id="rId8"/>
  </p:notesMasterIdLst>
  <p:sldIdLst>
    <p:sldId id="260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9" d="100"/>
          <a:sy n="79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1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8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2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31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7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57947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1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8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50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1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8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5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7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7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1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3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2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A76D5A-7462-4544-9C08-AA529E5DB8A6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6EE6-3C0D-4312-A9B4-0ACCF2A2E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51298"/>
            <a:ext cx="7772400" cy="1939492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The Anatomy of </a:t>
            </a:r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a Soul Winner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D181-15A8-4187-B59A-10F4E28B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3990110"/>
            <a:ext cx="6096001" cy="1777088"/>
          </a:xfrm>
        </p:spPr>
        <p:txBody>
          <a:bodyPr>
            <a:normAutofit/>
          </a:bodyPr>
          <a:lstStyle/>
          <a:p>
            <a:r>
              <a:rPr lang="en-US" sz="2800" b="1" dirty="0"/>
              <a:t>“The fruit of the righteous is a tree of life, and he who wins souls is wise.”</a:t>
            </a:r>
            <a:endParaRPr lang="en-US" sz="900" b="1" dirty="0"/>
          </a:p>
          <a:p>
            <a:r>
              <a:rPr lang="en-US" sz="2400" b="1" dirty="0"/>
              <a:t>Proverbs 11:30</a:t>
            </a:r>
          </a:p>
        </p:txBody>
      </p:sp>
    </p:spTree>
    <p:extLst>
      <p:ext uri="{BB962C8B-B14F-4D97-AF65-F5344CB8AC3E}">
        <p14:creationId xmlns:p14="http://schemas.microsoft.com/office/powerpoint/2010/main" val="38628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The Anatomy of a Soul Winner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984"/>
            <a:ext cx="7886700" cy="51261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Mind That Understands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Matt. 16:26; Rom. 1:16; Ezek. 33:1-9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Eyes That See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Matt. 9:36-38; John 4:35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Ears That Hear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Acts 8:29-30; 16:9, 30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Feet That Go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Mark 16:15-16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Heart That Cares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2 Kings 7:3-9</a:t>
            </a:r>
          </a:p>
        </p:txBody>
      </p:sp>
      <p:pic>
        <p:nvPicPr>
          <p:cNvPr id="1026" name="Picture 2" descr="How The Student Becomes The Master // Jason Souza — Christ Community  Church, Alaska">
            <a:extLst>
              <a:ext uri="{FF2B5EF4-FFF2-40B4-BE49-F238E27FC236}">
                <a16:creationId xmlns:a16="http://schemas.microsoft.com/office/drawing/2014/main" id="{3E006F3F-79FA-414A-A5A3-F643128F9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7879"/>
          <a:stretch/>
        </p:blipFill>
        <p:spPr bwMode="auto">
          <a:xfrm>
            <a:off x="5264727" y="4042388"/>
            <a:ext cx="3528522" cy="24504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81</Words>
  <Application>Microsoft Office PowerPoint</Application>
  <PresentationFormat>On-screen Show (4:3)</PresentationFormat>
  <Paragraphs>17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3_Office Theme</vt:lpstr>
      <vt:lpstr>1_Office Theme</vt:lpstr>
      <vt:lpstr>Parallax</vt:lpstr>
      <vt:lpstr>PowerPoint Presentation</vt:lpstr>
      <vt:lpstr>The Anatomy of  a Soul Winner</vt:lpstr>
      <vt:lpstr>The Anatomy of a Soul Winner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119</cp:revision>
  <dcterms:created xsi:type="dcterms:W3CDTF">2008-03-16T18:22:36Z</dcterms:created>
  <dcterms:modified xsi:type="dcterms:W3CDTF">2022-02-13T21:40:40Z</dcterms:modified>
</cp:coreProperties>
</file>