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7"/>
  </p:notesMasterIdLst>
  <p:sldIdLst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83" d="100"/>
          <a:sy n="83" d="100"/>
        </p:scale>
        <p:origin x="50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5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40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925E23E-FC87-4475-B480-65EEFA86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3. Joy is Found in Forgiveness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5ACD78-E50F-41B6-9235-917D30823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Romans 7:18-24</a:t>
            </a:r>
          </a:p>
          <a:p>
            <a:r>
              <a:rPr lang="en-US" sz="3200" b="1" dirty="0"/>
              <a:t>Psalm 32:1-5, 11</a:t>
            </a:r>
          </a:p>
        </p:txBody>
      </p:sp>
    </p:spTree>
    <p:extLst>
      <p:ext uri="{BB962C8B-B14F-4D97-AF65-F5344CB8AC3E}">
        <p14:creationId xmlns:p14="http://schemas.microsoft.com/office/powerpoint/2010/main" val="274105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925E23E-FC87-4475-B480-65EEFA86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4. Joy Comes from </a:t>
            </a:r>
            <a:br>
              <a:rPr lang="en-US" b="1" dirty="0">
                <a:solidFill>
                  <a:srgbClr val="002060"/>
                </a:solidFill>
                <a:latin typeface="+mn-lt"/>
              </a:rPr>
            </a:br>
            <a:r>
              <a:rPr lang="en-US" b="1" dirty="0">
                <a:solidFill>
                  <a:srgbClr val="002060"/>
                </a:solidFill>
                <a:latin typeface="+mn-lt"/>
              </a:rPr>
              <a:t>Christian Fellowship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5ACD78-E50F-41B6-9235-917D30823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Acts 2:44-46</a:t>
            </a:r>
          </a:p>
          <a:p>
            <a:r>
              <a:rPr lang="en-US" sz="3200" b="1" dirty="0"/>
              <a:t>2 John 4, 12</a:t>
            </a:r>
          </a:p>
          <a:p>
            <a:r>
              <a:rPr lang="en-US" sz="3200" b="1" dirty="0"/>
              <a:t>3 John 3-4</a:t>
            </a:r>
          </a:p>
          <a:p>
            <a:r>
              <a:rPr lang="en-US" sz="3200" b="1" dirty="0"/>
              <a:t>Philemon 7</a:t>
            </a:r>
          </a:p>
        </p:txBody>
      </p:sp>
    </p:spTree>
    <p:extLst>
      <p:ext uri="{BB962C8B-B14F-4D97-AF65-F5344CB8AC3E}">
        <p14:creationId xmlns:p14="http://schemas.microsoft.com/office/powerpoint/2010/main" val="232249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925E23E-FC87-4475-B480-65EEFA86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5. Joy Comes When We Put God’s Kingdom First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5ACD78-E50F-41B6-9235-917D30823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Matthew 13:44</a:t>
            </a:r>
          </a:p>
          <a:p>
            <a:r>
              <a:rPr lang="en-US" sz="3200" b="1" dirty="0"/>
              <a:t>Acts 15:3</a:t>
            </a:r>
          </a:p>
          <a:p>
            <a:r>
              <a:rPr lang="en-US" sz="3200" b="1" dirty="0"/>
              <a:t>Luke 15:4-7</a:t>
            </a:r>
          </a:p>
        </p:txBody>
      </p:sp>
    </p:spTree>
    <p:extLst>
      <p:ext uri="{BB962C8B-B14F-4D97-AF65-F5344CB8AC3E}">
        <p14:creationId xmlns:p14="http://schemas.microsoft.com/office/powerpoint/2010/main" val="319230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FACB9-4415-4B43-8904-95A3C1D2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Do We Find Joy?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5ACEE-DFA0-4070-9CDA-7935E68DF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Joy is Based on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Joy Results from Obedience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Joy is Found in Forgiveness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Joy Comes from Christian Fellowship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Joy Comes When We Put God’s </a:t>
            </a:r>
            <a:br>
              <a:rPr lang="en-US" sz="3200" b="1" dirty="0"/>
            </a:br>
            <a:r>
              <a:rPr lang="en-US" sz="3200" b="1" dirty="0"/>
              <a:t>Kingdom First</a:t>
            </a:r>
          </a:p>
        </p:txBody>
      </p:sp>
      <p:pic>
        <p:nvPicPr>
          <p:cNvPr id="1028" name="Picture 4" descr="Joy Word Png Transparent Images – Free PNG Images Vector, PSD, Clipart,  Templates">
            <a:extLst>
              <a:ext uri="{FF2B5EF4-FFF2-40B4-BE49-F238E27FC236}">
                <a16:creationId xmlns:a16="http://schemas.microsoft.com/office/drawing/2014/main" id="{83A23C45-8ED8-46F3-AA85-B06C4135E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25" y="4940299"/>
            <a:ext cx="33242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6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303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RY WHITE WINES | Domaine Joy">
            <a:extLst>
              <a:ext uri="{FF2B5EF4-FFF2-40B4-BE49-F238E27FC236}">
                <a16:creationId xmlns:a16="http://schemas.microsoft.com/office/drawing/2014/main" id="{5229E311-33C0-4766-A088-84D36C819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1200"/>
            <a:ext cx="8362950" cy="6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4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F9FD-082F-468D-9C9C-D69DA05CB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Where is the emphasis?</a:t>
            </a:r>
          </a:p>
        </p:txBody>
      </p:sp>
    </p:spTree>
    <p:extLst>
      <p:ext uri="{BB962C8B-B14F-4D97-AF65-F5344CB8AC3E}">
        <p14:creationId xmlns:p14="http://schemas.microsoft.com/office/powerpoint/2010/main" val="79441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F9FD-082F-468D-9C9C-D69DA05CB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Where is the emphasis?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8F2241-06E8-440F-B3B0-7061DCA1E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2404906" cy="823912"/>
          </a:xfrm>
        </p:spPr>
        <p:txBody>
          <a:bodyPr>
            <a:normAutofit/>
          </a:bodyPr>
          <a:lstStyle/>
          <a:p>
            <a:r>
              <a:rPr lang="en-US" sz="3600" dirty="0"/>
              <a:t>Happy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C70E6D-2992-4FD4-947C-A7C1F24DB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44831"/>
            <a:ext cx="2404906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KJV – 28</a:t>
            </a:r>
          </a:p>
          <a:p>
            <a:pPr marL="0" indent="0">
              <a:buNone/>
            </a:pPr>
            <a:r>
              <a:rPr lang="en-US" dirty="0"/>
              <a:t>NKJV – 24</a:t>
            </a:r>
          </a:p>
          <a:p>
            <a:pPr marL="0" indent="0">
              <a:buNone/>
            </a:pPr>
            <a:r>
              <a:rPr lang="en-US" dirty="0"/>
              <a:t>ESV – 11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BA3E197-C322-4552-9731-7382BC5C6DE5}"/>
              </a:ext>
            </a:extLst>
          </p:cNvPr>
          <p:cNvSpPr txBox="1">
            <a:spLocks/>
          </p:cNvSpPr>
          <p:nvPr/>
        </p:nvSpPr>
        <p:spPr>
          <a:xfrm>
            <a:off x="6279047" y="1687791"/>
            <a:ext cx="2566783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4F92B966-030A-40A8-AAA0-3D0D70740C63}"/>
              </a:ext>
            </a:extLst>
          </p:cNvPr>
          <p:cNvSpPr txBox="1">
            <a:spLocks/>
          </p:cNvSpPr>
          <p:nvPr/>
        </p:nvSpPr>
        <p:spPr>
          <a:xfrm>
            <a:off x="6279047" y="2551459"/>
            <a:ext cx="2566783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76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F9FD-082F-468D-9C9C-D69DA05CB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Where is the emphasis?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8F2241-06E8-440F-B3B0-7061DCA1E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2404906" cy="823912"/>
          </a:xfrm>
        </p:spPr>
        <p:txBody>
          <a:bodyPr>
            <a:normAutofit/>
          </a:bodyPr>
          <a:lstStyle/>
          <a:p>
            <a:r>
              <a:rPr lang="en-US" sz="3600" dirty="0"/>
              <a:t>Happy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C70E6D-2992-4FD4-947C-A7C1F24DB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44831"/>
            <a:ext cx="2404906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KJV – 28</a:t>
            </a:r>
          </a:p>
          <a:p>
            <a:pPr marL="0" indent="0">
              <a:buNone/>
            </a:pPr>
            <a:r>
              <a:rPr lang="en-US" dirty="0"/>
              <a:t>NKJV – 24</a:t>
            </a:r>
          </a:p>
          <a:p>
            <a:pPr marL="0" indent="0">
              <a:buNone/>
            </a:pPr>
            <a:r>
              <a:rPr lang="en-US" dirty="0"/>
              <a:t>ESV – 11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C9C3B92-8737-4196-8EA8-0AA00D39B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542471" y="1681163"/>
            <a:ext cx="2566783" cy="823912"/>
          </a:xfrm>
        </p:spPr>
        <p:txBody>
          <a:bodyPr>
            <a:normAutofit/>
          </a:bodyPr>
          <a:lstStyle/>
          <a:p>
            <a:r>
              <a:rPr lang="en-US" sz="3600" dirty="0"/>
              <a:t>Joy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2B50B52-AA6F-4522-9DBB-ABC420F2B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542471" y="2544831"/>
            <a:ext cx="2566783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KJV – 165</a:t>
            </a:r>
          </a:p>
          <a:p>
            <a:pPr marL="0" indent="0">
              <a:buNone/>
            </a:pPr>
            <a:r>
              <a:rPr lang="en-US" dirty="0"/>
              <a:t>NKJV – 157</a:t>
            </a:r>
          </a:p>
          <a:p>
            <a:pPr marL="0" indent="0">
              <a:buNone/>
            </a:pPr>
            <a:r>
              <a:rPr lang="en-US" dirty="0"/>
              <a:t>ESV – 179 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BA3E197-C322-4552-9731-7382BC5C6DE5}"/>
              </a:ext>
            </a:extLst>
          </p:cNvPr>
          <p:cNvSpPr txBox="1">
            <a:spLocks/>
          </p:cNvSpPr>
          <p:nvPr/>
        </p:nvSpPr>
        <p:spPr>
          <a:xfrm>
            <a:off x="6279047" y="1687791"/>
            <a:ext cx="2566783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4F92B966-030A-40A8-AAA0-3D0D70740C63}"/>
              </a:ext>
            </a:extLst>
          </p:cNvPr>
          <p:cNvSpPr txBox="1">
            <a:spLocks/>
          </p:cNvSpPr>
          <p:nvPr/>
        </p:nvSpPr>
        <p:spPr>
          <a:xfrm>
            <a:off x="6279047" y="2551459"/>
            <a:ext cx="2566783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582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F9FD-082F-468D-9C9C-D69DA05CB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Where is the emphasis?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8F2241-06E8-440F-B3B0-7061DCA1E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2404906" cy="823912"/>
          </a:xfrm>
        </p:spPr>
        <p:txBody>
          <a:bodyPr>
            <a:normAutofit/>
          </a:bodyPr>
          <a:lstStyle/>
          <a:p>
            <a:r>
              <a:rPr lang="en-US" sz="3600" dirty="0"/>
              <a:t>Happy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C70E6D-2992-4FD4-947C-A7C1F24DB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44831"/>
            <a:ext cx="2404906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KJV – 28</a:t>
            </a:r>
          </a:p>
          <a:p>
            <a:pPr marL="0" indent="0">
              <a:buNone/>
            </a:pPr>
            <a:r>
              <a:rPr lang="en-US" dirty="0"/>
              <a:t>NKJV – 24</a:t>
            </a:r>
          </a:p>
          <a:p>
            <a:pPr marL="0" indent="0">
              <a:buNone/>
            </a:pPr>
            <a:r>
              <a:rPr lang="en-US" dirty="0"/>
              <a:t>ESV – 11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C9C3B92-8737-4196-8EA8-0AA00D39B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542471" y="1681163"/>
            <a:ext cx="2566783" cy="823912"/>
          </a:xfrm>
        </p:spPr>
        <p:txBody>
          <a:bodyPr>
            <a:normAutofit/>
          </a:bodyPr>
          <a:lstStyle/>
          <a:p>
            <a:r>
              <a:rPr lang="en-US" sz="3600" dirty="0"/>
              <a:t>Joy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2B50B52-AA6F-4522-9DBB-ABC420F2B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542471" y="2544831"/>
            <a:ext cx="2566783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KJV – 165</a:t>
            </a:r>
          </a:p>
          <a:p>
            <a:pPr marL="0" indent="0">
              <a:buNone/>
            </a:pPr>
            <a:r>
              <a:rPr lang="en-US" dirty="0"/>
              <a:t>NKJV – 157</a:t>
            </a:r>
          </a:p>
          <a:p>
            <a:pPr marL="0" indent="0">
              <a:buNone/>
            </a:pPr>
            <a:r>
              <a:rPr lang="en-US" dirty="0"/>
              <a:t>ESV – 179 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BA3E197-C322-4552-9731-7382BC5C6DE5}"/>
              </a:ext>
            </a:extLst>
          </p:cNvPr>
          <p:cNvSpPr txBox="1">
            <a:spLocks/>
          </p:cNvSpPr>
          <p:nvPr/>
        </p:nvSpPr>
        <p:spPr>
          <a:xfrm>
            <a:off x="6279047" y="1687791"/>
            <a:ext cx="2566783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Rejoice</a:t>
            </a:r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4F92B966-030A-40A8-AAA0-3D0D70740C63}"/>
              </a:ext>
            </a:extLst>
          </p:cNvPr>
          <p:cNvSpPr txBox="1">
            <a:spLocks/>
          </p:cNvSpPr>
          <p:nvPr/>
        </p:nvSpPr>
        <p:spPr>
          <a:xfrm>
            <a:off x="6279047" y="2551459"/>
            <a:ext cx="2566783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KJV – 192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NKJV – 199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ESV – 161 </a:t>
            </a:r>
          </a:p>
        </p:txBody>
      </p:sp>
    </p:spTree>
    <p:extLst>
      <p:ext uri="{BB962C8B-B14F-4D97-AF65-F5344CB8AC3E}">
        <p14:creationId xmlns:p14="http://schemas.microsoft.com/office/powerpoint/2010/main" val="2478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F9FD-082F-468D-9C9C-D69DA05CB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Where is the emphasis?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8F2241-06E8-440F-B3B0-7061DCA1E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2404906" cy="823912"/>
          </a:xfrm>
        </p:spPr>
        <p:txBody>
          <a:bodyPr>
            <a:normAutofit/>
          </a:bodyPr>
          <a:lstStyle/>
          <a:p>
            <a:r>
              <a:rPr lang="en-US" sz="3600" dirty="0"/>
              <a:t>Happy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C70E6D-2992-4FD4-947C-A7C1F24DB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44831"/>
            <a:ext cx="2404906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KJV – 28</a:t>
            </a:r>
          </a:p>
          <a:p>
            <a:pPr marL="0" indent="0">
              <a:buNone/>
            </a:pPr>
            <a:r>
              <a:rPr lang="en-US" dirty="0"/>
              <a:t>NKJV – 24</a:t>
            </a:r>
          </a:p>
          <a:p>
            <a:pPr marL="0" indent="0">
              <a:buNone/>
            </a:pPr>
            <a:r>
              <a:rPr lang="en-US" dirty="0"/>
              <a:t>ESV – 11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C9C3B92-8737-4196-8EA8-0AA00D39B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542471" y="1681163"/>
            <a:ext cx="2566783" cy="823912"/>
          </a:xfrm>
        </p:spPr>
        <p:txBody>
          <a:bodyPr>
            <a:normAutofit/>
          </a:bodyPr>
          <a:lstStyle/>
          <a:p>
            <a:r>
              <a:rPr lang="en-US" sz="3600" dirty="0"/>
              <a:t>Joy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2B50B52-AA6F-4522-9DBB-ABC420F2B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542471" y="2544831"/>
            <a:ext cx="2566783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KJV – 165</a:t>
            </a:r>
          </a:p>
          <a:p>
            <a:pPr marL="0" indent="0">
              <a:buNone/>
            </a:pPr>
            <a:r>
              <a:rPr lang="en-US" dirty="0"/>
              <a:t>NKJV – 157</a:t>
            </a:r>
          </a:p>
          <a:p>
            <a:pPr marL="0" indent="0">
              <a:buNone/>
            </a:pPr>
            <a:r>
              <a:rPr lang="en-US" dirty="0"/>
              <a:t>ESV – 179 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BA3E197-C322-4552-9731-7382BC5C6DE5}"/>
              </a:ext>
            </a:extLst>
          </p:cNvPr>
          <p:cNvSpPr txBox="1">
            <a:spLocks/>
          </p:cNvSpPr>
          <p:nvPr/>
        </p:nvSpPr>
        <p:spPr>
          <a:xfrm>
            <a:off x="6279047" y="1687791"/>
            <a:ext cx="2566783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Rejoice</a:t>
            </a:r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4F92B966-030A-40A8-AAA0-3D0D70740C63}"/>
              </a:ext>
            </a:extLst>
          </p:cNvPr>
          <p:cNvSpPr txBox="1">
            <a:spLocks/>
          </p:cNvSpPr>
          <p:nvPr/>
        </p:nvSpPr>
        <p:spPr>
          <a:xfrm>
            <a:off x="6279047" y="2551459"/>
            <a:ext cx="2566783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KJV – 192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NKJV – 199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ESV – 161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F0B0D-34FA-4781-92A4-537F54D9D1FF}"/>
              </a:ext>
            </a:extLst>
          </p:cNvPr>
          <p:cNvSpPr/>
          <p:nvPr/>
        </p:nvSpPr>
        <p:spPr>
          <a:xfrm>
            <a:off x="629841" y="4956313"/>
            <a:ext cx="7884317" cy="1273106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B6976D-BAD7-49BE-A1A7-83E52F095A95}"/>
              </a:ext>
            </a:extLst>
          </p:cNvPr>
          <p:cNvSpPr txBox="1"/>
          <p:nvPr/>
        </p:nvSpPr>
        <p:spPr>
          <a:xfrm>
            <a:off x="939664" y="5137081"/>
            <a:ext cx="7301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emphasis of the Bible is NOT on us being happy, but on us finding joy and rejoicing. </a:t>
            </a:r>
          </a:p>
        </p:txBody>
      </p:sp>
    </p:spTree>
    <p:extLst>
      <p:ext uri="{BB962C8B-B14F-4D97-AF65-F5344CB8AC3E}">
        <p14:creationId xmlns:p14="http://schemas.microsoft.com/office/powerpoint/2010/main" val="341329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925E23E-FC87-4475-B480-65EEFA86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Joy is Based on Faith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5ACD78-E50F-41B6-9235-917D30823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Philippians 1:25</a:t>
            </a:r>
          </a:p>
          <a:p>
            <a:r>
              <a:rPr lang="en-US" sz="3200" b="1" dirty="0"/>
              <a:t>Matthew 6:25-30</a:t>
            </a:r>
          </a:p>
          <a:p>
            <a:r>
              <a:rPr lang="en-US" sz="3200" b="1" dirty="0"/>
              <a:t>Romans 10:17</a:t>
            </a:r>
          </a:p>
          <a:p>
            <a:r>
              <a:rPr lang="en-US" sz="3200" b="1" dirty="0"/>
              <a:t>Romans 15:13</a:t>
            </a:r>
          </a:p>
        </p:txBody>
      </p:sp>
    </p:spTree>
    <p:extLst>
      <p:ext uri="{BB962C8B-B14F-4D97-AF65-F5344CB8AC3E}">
        <p14:creationId xmlns:p14="http://schemas.microsoft.com/office/powerpoint/2010/main" val="79360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925E23E-FC87-4475-B480-65EEFA86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Joy Results from Obedience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5ACD78-E50F-41B6-9235-917D30823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John 13:17</a:t>
            </a:r>
          </a:p>
          <a:p>
            <a:r>
              <a:rPr lang="en-US" sz="3200" b="1" dirty="0"/>
              <a:t>Acts 8:5-8, 39</a:t>
            </a:r>
          </a:p>
          <a:p>
            <a:r>
              <a:rPr lang="en-US" sz="3200" b="1" dirty="0"/>
              <a:t>Hebrews 10:26-27</a:t>
            </a:r>
          </a:p>
        </p:txBody>
      </p:sp>
    </p:spTree>
    <p:extLst>
      <p:ext uri="{BB962C8B-B14F-4D97-AF65-F5344CB8AC3E}">
        <p14:creationId xmlns:p14="http://schemas.microsoft.com/office/powerpoint/2010/main" val="118222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247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Where is the emphasis?</vt:lpstr>
      <vt:lpstr>Where is the emphasis?</vt:lpstr>
      <vt:lpstr>Where is the emphasis?</vt:lpstr>
      <vt:lpstr>Where is the emphasis?</vt:lpstr>
      <vt:lpstr>Where is the emphasis?</vt:lpstr>
      <vt:lpstr>1. Joy is Based on Faith</vt:lpstr>
      <vt:lpstr>2. Joy Results from Obedience</vt:lpstr>
      <vt:lpstr>3. Joy is Found in Forgiveness</vt:lpstr>
      <vt:lpstr>4. Joy Comes from  Christian Fellowship</vt:lpstr>
      <vt:lpstr>5. Joy Comes When We Put God’s Kingdom First</vt:lpstr>
      <vt:lpstr>How Do We Find Joy?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87</cp:revision>
  <dcterms:created xsi:type="dcterms:W3CDTF">2008-03-16T18:22:36Z</dcterms:created>
  <dcterms:modified xsi:type="dcterms:W3CDTF">2021-10-04T17:27:51Z</dcterms:modified>
</cp:coreProperties>
</file>