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74" r:id="rId3"/>
    <p:sldMasterId id="2147483676" r:id="rId4"/>
  </p:sldMasterIdLst>
  <p:notesMasterIdLst>
    <p:notesMasterId r:id="rId101"/>
  </p:notesMasterIdLst>
  <p:sldIdLst>
    <p:sldId id="336" r:id="rId5"/>
    <p:sldId id="395" r:id="rId6"/>
    <p:sldId id="510" r:id="rId7"/>
    <p:sldId id="511" r:id="rId8"/>
    <p:sldId id="258" r:id="rId9"/>
    <p:sldId id="512" r:id="rId10"/>
    <p:sldId id="260" r:id="rId11"/>
    <p:sldId id="261" r:id="rId12"/>
    <p:sldId id="262" r:id="rId13"/>
    <p:sldId id="263" r:id="rId14"/>
    <p:sldId id="264" r:id="rId15"/>
    <p:sldId id="265" r:id="rId16"/>
    <p:sldId id="513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514" r:id="rId26"/>
    <p:sldId id="515" r:id="rId27"/>
    <p:sldId id="516" r:id="rId28"/>
    <p:sldId id="517" r:id="rId29"/>
    <p:sldId id="518" r:id="rId30"/>
    <p:sldId id="519" r:id="rId31"/>
    <p:sldId id="520" r:id="rId32"/>
    <p:sldId id="282" r:id="rId33"/>
    <p:sldId id="283" r:id="rId34"/>
    <p:sldId id="284" r:id="rId35"/>
    <p:sldId id="521" r:id="rId36"/>
    <p:sldId id="522" r:id="rId37"/>
    <p:sldId id="523" r:id="rId38"/>
    <p:sldId id="524" r:id="rId39"/>
    <p:sldId id="525" r:id="rId40"/>
    <p:sldId id="337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3" r:id="rId49"/>
    <p:sldId id="534" r:id="rId50"/>
    <p:sldId id="535" r:id="rId51"/>
    <p:sldId id="536" r:id="rId52"/>
    <p:sldId id="537" r:id="rId53"/>
    <p:sldId id="538" r:id="rId54"/>
    <p:sldId id="539" r:id="rId55"/>
    <p:sldId id="540" r:id="rId56"/>
    <p:sldId id="541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259" r:id="rId67"/>
    <p:sldId id="256" r:id="rId68"/>
    <p:sldId id="266" r:id="rId69"/>
    <p:sldId id="257" r:id="rId70"/>
    <p:sldId id="497" r:id="rId71"/>
    <p:sldId id="498" r:id="rId72"/>
    <p:sldId id="499" r:id="rId73"/>
    <p:sldId id="500" r:id="rId74"/>
    <p:sldId id="501" r:id="rId75"/>
    <p:sldId id="502" r:id="rId76"/>
    <p:sldId id="315" r:id="rId77"/>
    <p:sldId id="316" r:id="rId78"/>
    <p:sldId id="317" r:id="rId79"/>
    <p:sldId id="318" r:id="rId80"/>
    <p:sldId id="319" r:id="rId81"/>
    <p:sldId id="320" r:id="rId82"/>
    <p:sldId id="321" r:id="rId83"/>
    <p:sldId id="322" r:id="rId84"/>
    <p:sldId id="323" r:id="rId85"/>
    <p:sldId id="324" r:id="rId86"/>
    <p:sldId id="325" r:id="rId87"/>
    <p:sldId id="326" r:id="rId88"/>
    <p:sldId id="327" r:id="rId89"/>
    <p:sldId id="328" r:id="rId90"/>
    <p:sldId id="329" r:id="rId91"/>
    <p:sldId id="330" r:id="rId92"/>
    <p:sldId id="331" r:id="rId93"/>
    <p:sldId id="332" r:id="rId94"/>
    <p:sldId id="333" r:id="rId95"/>
    <p:sldId id="334" r:id="rId96"/>
    <p:sldId id="335" r:id="rId97"/>
    <p:sldId id="542" r:id="rId98"/>
    <p:sldId id="543" r:id="rId99"/>
    <p:sldId id="389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46" d="100"/>
          <a:sy n="46" d="100"/>
        </p:scale>
        <p:origin x="28" y="9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8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276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173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2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4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8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2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2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5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C1C5-139D-4645-AA16-B0A81E9D51C6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690-07D4-44F9-9228-33C357A4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15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C1C5-139D-4645-AA16-B0A81E9D51C6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690-07D4-44F9-9228-33C357A4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C1C5-139D-4645-AA16-B0A81E9D51C6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690-07D4-44F9-9228-33C357A4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11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C1C5-139D-4645-AA16-B0A81E9D51C6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690-07D4-44F9-9228-33C357A4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8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C1C5-139D-4645-AA16-B0A81E9D51C6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690-07D4-44F9-9228-33C357A4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06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C1C5-139D-4645-AA16-B0A81E9D51C6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690-07D4-44F9-9228-33C357A4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5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9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C1C5-139D-4645-AA16-B0A81E9D51C6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690-07D4-44F9-9228-33C357A4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22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C1C5-139D-4645-AA16-B0A81E9D51C6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690-07D4-44F9-9228-33C357A4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77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C1C5-139D-4645-AA16-B0A81E9D51C6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690-07D4-44F9-9228-33C357A4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6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C1C5-139D-4645-AA16-B0A81E9D51C6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690-07D4-44F9-9228-33C357A4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3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C1C5-139D-4645-AA16-B0A81E9D51C6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690-07D4-44F9-9228-33C357A4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9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8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1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9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BC1C5-139D-4645-AA16-B0A81E9D51C6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5690-07D4-44F9-9228-33C357A4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6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bin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bin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bin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bin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bin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bin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bin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bin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bin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bin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bin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bin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bin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bin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bin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bin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bin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bin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3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3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66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3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671 - He Carried My Sorrows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231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657 - Heaven's Jubilee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167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3CF6-4B0C-497B-9009-D91A54C842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Things Baptism Will Not Wash Away</a:t>
            </a:r>
          </a:p>
        </p:txBody>
      </p:sp>
      <p:pic>
        <p:nvPicPr>
          <p:cNvPr id="4" name="Picture 2" descr="http://waterevolution.ca/wp-content/uploads/2012/10/slide2.jpg">
            <a:extLst>
              <a:ext uri="{FF2B5EF4-FFF2-40B4-BE49-F238E27FC236}">
                <a16:creationId xmlns:a16="http://schemas.microsoft.com/office/drawing/2014/main" id="{C16EAF84-4F66-4DA6-AF1D-6F709129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86979"/>
            <a:ext cx="9144000" cy="32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download Open Bible Wallpaper through the bible study [1024x768] for  your Desktop, Mobile &amp; Tablet | Explore 45+ Bible Study Wallpaper | Bible  Verse Wallpaper, Christian Wallpapers With Bible Verses, Christian">
            <a:extLst>
              <a:ext uri="{FF2B5EF4-FFF2-40B4-BE49-F238E27FC236}">
                <a16:creationId xmlns:a16="http://schemas.microsoft.com/office/drawing/2014/main" id="{7FEFCF0E-3C2B-4EFD-8299-7109E3DA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7DB84-69B6-4082-998A-318E2E2C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820" y="1351722"/>
            <a:ext cx="7044359" cy="4399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“And now way are you waiting? </a:t>
            </a:r>
            <a:br>
              <a:rPr lang="en-US" sz="3200" b="1" dirty="0"/>
            </a:br>
            <a:r>
              <a:rPr lang="en-US" sz="3200" b="1" dirty="0"/>
              <a:t>Arise and be baptized, </a:t>
            </a:r>
            <a:br>
              <a:rPr lang="en-US" sz="3200" b="1" dirty="0"/>
            </a:br>
            <a:r>
              <a:rPr lang="en-US" sz="3200" b="1" dirty="0"/>
              <a:t>and wash away your sins, </a:t>
            </a:r>
            <a:br>
              <a:rPr lang="en-US" sz="3200" b="1" dirty="0"/>
            </a:br>
            <a:r>
              <a:rPr lang="en-US" sz="3200" b="1" dirty="0"/>
              <a:t>calling on the name of the Lord.” </a:t>
            </a:r>
          </a:p>
          <a:p>
            <a:pPr marL="0" indent="0" algn="ctr">
              <a:buNone/>
            </a:pPr>
            <a:r>
              <a:rPr lang="en-US" b="1" dirty="0"/>
              <a:t>Acts 22:16</a:t>
            </a:r>
          </a:p>
        </p:txBody>
      </p:sp>
    </p:spTree>
    <p:extLst>
      <p:ext uri="{BB962C8B-B14F-4D97-AF65-F5344CB8AC3E}">
        <p14:creationId xmlns:p14="http://schemas.microsoft.com/office/powerpoint/2010/main" val="2621693223"/>
      </p:ext>
    </p:extLst>
  </p:cSld>
  <p:clrMapOvr>
    <a:masterClrMapping/>
  </p:clrMapOvr>
  <p:transition spd="slow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02A9-3561-41E9-9A68-5B840E1A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1. Temporal Consequences </a:t>
            </a:r>
            <a:br>
              <a:rPr lang="en-US" b="1" dirty="0"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solidFill>
                  <a:srgbClr val="002060"/>
                </a:solidFill>
                <a:latin typeface="+mn-lt"/>
              </a:rPr>
              <a:t>of Past 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1756-45B4-4B41-BE48-13034B760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Romans 6:23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2 Samuel 12:7-14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Galatians 6:7-8</a:t>
            </a:r>
          </a:p>
        </p:txBody>
      </p:sp>
      <p:pic>
        <p:nvPicPr>
          <p:cNvPr id="4" name="Picture 2" descr="http://waterevolution.ca/wp-content/uploads/2012/10/slide2.jpg">
            <a:extLst>
              <a:ext uri="{FF2B5EF4-FFF2-40B4-BE49-F238E27FC236}">
                <a16:creationId xmlns:a16="http://schemas.microsoft.com/office/drawing/2014/main" id="{2A818FCA-583D-4525-98FA-FCE684D9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86979"/>
            <a:ext cx="9144000" cy="32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82574"/>
      </p:ext>
    </p:extLst>
  </p:cSld>
  <p:clrMapOvr>
    <a:masterClrMapping/>
  </p:clrMapOvr>
  <p:transition spd="slow"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02A9-3561-41E9-9A68-5B840E1A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2. Memories of Past 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1756-45B4-4B41-BE48-13034B760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Hebrews 8:12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2 Corinthians 5:17</a:t>
            </a:r>
          </a:p>
        </p:txBody>
      </p:sp>
      <p:pic>
        <p:nvPicPr>
          <p:cNvPr id="4" name="Picture 2" descr="http://waterevolution.ca/wp-content/uploads/2012/10/slide2.jpg">
            <a:extLst>
              <a:ext uri="{FF2B5EF4-FFF2-40B4-BE49-F238E27FC236}">
                <a16:creationId xmlns:a16="http://schemas.microsoft.com/office/drawing/2014/main" id="{2A818FCA-583D-4525-98FA-FCE684D9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86979"/>
            <a:ext cx="9144000" cy="32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02A9-3561-41E9-9A68-5B840E1A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3. Pains and Struggles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1756-45B4-4B41-BE48-13034B760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Matthew 13:5-6, 20-21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2 Timothy 3:12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1 Peter 4:12-13</a:t>
            </a:r>
          </a:p>
        </p:txBody>
      </p:sp>
      <p:pic>
        <p:nvPicPr>
          <p:cNvPr id="4" name="Picture 2" descr="http://waterevolution.ca/wp-content/uploads/2012/10/slide2.jpg">
            <a:extLst>
              <a:ext uri="{FF2B5EF4-FFF2-40B4-BE49-F238E27FC236}">
                <a16:creationId xmlns:a16="http://schemas.microsoft.com/office/drawing/2014/main" id="{2A818FCA-583D-4525-98FA-FCE684D9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86979"/>
            <a:ext cx="9144000" cy="32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98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02A9-3561-41E9-9A68-5B840E1A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4. God’s Marriage Bond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1756-45B4-4B41-BE48-13034B760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Matthew 19:3-9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Mark 6:17-18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Ezra 10</a:t>
            </a:r>
          </a:p>
        </p:txBody>
      </p:sp>
      <p:pic>
        <p:nvPicPr>
          <p:cNvPr id="4" name="Picture 2" descr="http://waterevolution.ca/wp-content/uploads/2012/10/slide2.jpg">
            <a:extLst>
              <a:ext uri="{FF2B5EF4-FFF2-40B4-BE49-F238E27FC236}">
                <a16:creationId xmlns:a16="http://schemas.microsoft.com/office/drawing/2014/main" id="{2A818FCA-583D-4525-98FA-FCE684D9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86979"/>
            <a:ext cx="9144000" cy="32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02A9-3561-41E9-9A68-5B840E1A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2502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5. Any Chance of Being Lost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1756-45B4-4B41-BE48-13034B760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Galatians 5:4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Acts 8:12-13, 20-23</a:t>
            </a:r>
          </a:p>
        </p:txBody>
      </p:sp>
      <p:pic>
        <p:nvPicPr>
          <p:cNvPr id="4" name="Picture 2" descr="http://waterevolution.ca/wp-content/uploads/2012/10/slide2.jpg">
            <a:extLst>
              <a:ext uri="{FF2B5EF4-FFF2-40B4-BE49-F238E27FC236}">
                <a16:creationId xmlns:a16="http://schemas.microsoft.com/office/drawing/2014/main" id="{2A818FCA-583D-4525-98FA-FCE684D9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86979"/>
            <a:ext cx="9144000" cy="32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5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download Open Bible Wallpaper through the bible study [1024x768] for  your Desktop, Mobile &amp; Tablet | Explore 45+ Bible Study Wallpaper | Bible  Verse Wallpaper, Christian Wallpapers With Bible Verses, Christian">
            <a:extLst>
              <a:ext uri="{FF2B5EF4-FFF2-40B4-BE49-F238E27FC236}">
                <a16:creationId xmlns:a16="http://schemas.microsoft.com/office/drawing/2014/main" id="{7FEFCF0E-3C2B-4EFD-8299-7109E3DA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7DB84-69B6-4082-998A-318E2E2C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820" y="1364974"/>
            <a:ext cx="7044359" cy="4386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“And now way are you waiting? </a:t>
            </a:r>
            <a:br>
              <a:rPr lang="en-US" sz="3200" b="1" dirty="0"/>
            </a:br>
            <a:r>
              <a:rPr lang="en-US" sz="3200" b="1" dirty="0"/>
              <a:t>Arise and be baptized, </a:t>
            </a:r>
            <a:br>
              <a:rPr lang="en-US" sz="3200" b="1" dirty="0"/>
            </a:br>
            <a:r>
              <a:rPr lang="en-US" sz="3200" b="1" dirty="0"/>
              <a:t>and wash away your sins, </a:t>
            </a:r>
            <a:br>
              <a:rPr lang="en-US" sz="3200" b="1" dirty="0"/>
            </a:br>
            <a:r>
              <a:rPr lang="en-US" sz="3200" b="1" dirty="0"/>
              <a:t>calling on the name of the Lord.” </a:t>
            </a:r>
          </a:p>
          <a:p>
            <a:pPr marL="0" indent="0" algn="ctr">
              <a:buNone/>
            </a:pPr>
            <a:r>
              <a:rPr lang="en-US" b="1" dirty="0"/>
              <a:t>Acts 22:16</a:t>
            </a:r>
          </a:p>
        </p:txBody>
      </p:sp>
    </p:spTree>
    <p:extLst>
      <p:ext uri="{BB962C8B-B14F-4D97-AF65-F5344CB8AC3E}">
        <p14:creationId xmlns:p14="http://schemas.microsoft.com/office/powerpoint/2010/main" val="35261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4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- 2.5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- 2.6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- 2.7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- 3.5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- 3.6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077 - I Must Tell Jesus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- 3.7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- 3.8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- 3.9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- 3.10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- 3.11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20603 - JUST AS I AM - I COME BROKEN - 3.12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9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1030</Words>
  <Application>Microsoft Office PowerPoint</Application>
  <PresentationFormat>On-screen Show (4:3)</PresentationFormat>
  <Paragraphs>205</Paragraphs>
  <Slides>96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96</vt:i4>
      </vt:variant>
    </vt:vector>
  </HeadingPairs>
  <TitlesOfParts>
    <vt:vector size="103" baseType="lpstr">
      <vt:lpstr>Arial</vt:lpstr>
      <vt:lpstr>Calibri</vt:lpstr>
      <vt:lpstr>Calibri Light</vt:lpstr>
      <vt:lpstr>1_Office Theme</vt:lpstr>
      <vt:lpstr>2_Office Theme</vt:lpstr>
      <vt:lpstr>Office Theme</vt:lpstr>
      <vt:lpstr>3_Office Theme</vt:lpstr>
      <vt:lpstr>PowerPoint Presentation</vt:lpstr>
      <vt:lpstr>PowerPoint Presentation</vt:lpstr>
      <vt:lpstr>077 - I Must Tell Jesus - Title</vt:lpstr>
      <vt:lpstr>077 - I Must Tell Jesus - 1.1</vt:lpstr>
      <vt:lpstr>077 - I Must Tell Jesus - 1.2</vt:lpstr>
      <vt:lpstr>077 - I Must Tell Jesus - C.1</vt:lpstr>
      <vt:lpstr>077 - I Must Tell Jesus - C.2</vt:lpstr>
      <vt:lpstr>077 - I Must Tell Jesus - 2.1</vt:lpstr>
      <vt:lpstr>077 - I Must Tell Jesus - 2.2</vt:lpstr>
      <vt:lpstr>077 - I Must Tell Jesus - C.1</vt:lpstr>
      <vt:lpstr>077 - I Must Tell Jesus - C.2</vt:lpstr>
      <vt:lpstr>077 - I Must Tell Jesus - 3.1</vt:lpstr>
      <vt:lpstr>077 - I Must Tell Jesus - 3.2</vt:lpstr>
      <vt:lpstr>077 - I Must Tell Jesus - C.1</vt:lpstr>
      <vt:lpstr>077 - I Must Tell Jesus - C.2</vt:lpstr>
      <vt:lpstr>077 - I Must Tell Jesus - 4.1</vt:lpstr>
      <vt:lpstr>077 - I Must Tell Jesus - 4.2</vt:lpstr>
      <vt:lpstr>077 - I Must Tell Jesus - C.1</vt:lpstr>
      <vt:lpstr>077 - I Must Tell Jesus - C.2</vt:lpstr>
      <vt:lpstr>671 - He Carried My Sorrows - Title</vt:lpstr>
      <vt:lpstr>671 - He Carried My Sorrows - 1.1</vt:lpstr>
      <vt:lpstr>671 - He Carried My Sorrows - 1.2</vt:lpstr>
      <vt:lpstr>671 - He Carried My Sorrows - C.1</vt:lpstr>
      <vt:lpstr>671 - He Carried My Sorrows - C.2</vt:lpstr>
      <vt:lpstr>671 - He Carried My Sorrows - 2.1</vt:lpstr>
      <vt:lpstr>671 - He Carried My Sorrows - 2.2</vt:lpstr>
      <vt:lpstr>671 - He Carried My Sorrows - C.1</vt:lpstr>
      <vt:lpstr>671 - He Carried My Sorrows - C.2</vt:lpstr>
      <vt:lpstr>671 - He Carried My Sorrows - 3.1</vt:lpstr>
      <vt:lpstr>671 - He Carried My Sorrows - 3.2</vt:lpstr>
      <vt:lpstr>671 - He Carried My Sorrows - C.1</vt:lpstr>
      <vt:lpstr>671 - He Carried My Sorrows - C.2</vt:lpstr>
      <vt:lpstr>671 - He Carried My Sorrows - 4.1</vt:lpstr>
      <vt:lpstr>671 - He Carried My Sorrows - 4.2</vt:lpstr>
      <vt:lpstr>671 - He Carried My Sorrows - C.1</vt:lpstr>
      <vt:lpstr>671 - He Carried My Sorrows - C.2</vt:lpstr>
      <vt:lpstr>PowerPoint Presentation</vt:lpstr>
      <vt:lpstr>657 - Heaven's Jubilee - Title</vt:lpstr>
      <vt:lpstr>657 - Heaven's Jubilee - 1.1</vt:lpstr>
      <vt:lpstr>657 - Heaven's Jubilee - 1.2</vt:lpstr>
      <vt:lpstr>657 - Heaven's Jubilee - 1.3</vt:lpstr>
      <vt:lpstr>657 - Heaven's Jubilee - 1.4</vt:lpstr>
      <vt:lpstr>657 - Heaven's Jubilee - C.1</vt:lpstr>
      <vt:lpstr>657 - Heaven's Jubilee - C.2</vt:lpstr>
      <vt:lpstr>657 - Heaven's Jubilee - C.3</vt:lpstr>
      <vt:lpstr>657 - Heaven's Jubilee - C.4</vt:lpstr>
      <vt:lpstr>657 - Heaven's Jubilee - 2.1</vt:lpstr>
      <vt:lpstr>657 - Heaven's Jubilee - 2.2</vt:lpstr>
      <vt:lpstr>657 - Heaven's Jubilee - 2.3</vt:lpstr>
      <vt:lpstr>657 - Heaven's Jubilee - 2.4</vt:lpstr>
      <vt:lpstr>657 - Heaven's Jubilee - C.1</vt:lpstr>
      <vt:lpstr>657 - Heaven's Jubilee - C.2</vt:lpstr>
      <vt:lpstr>657 - Heaven's Jubilee - C.3</vt:lpstr>
      <vt:lpstr>657 - Heaven's Jubilee - C.4</vt:lpstr>
      <vt:lpstr>657 - Heaven's Jubilee - 3.1</vt:lpstr>
      <vt:lpstr>657 - Heaven's Jubilee - 3.2</vt:lpstr>
      <vt:lpstr>657 - Heaven's Jubilee - 3.3</vt:lpstr>
      <vt:lpstr>657 - Heaven's Jubilee - 3.4</vt:lpstr>
      <vt:lpstr>657 - Heaven's Jubilee - C.1</vt:lpstr>
      <vt:lpstr>657 - Heaven's Jubilee - C.2</vt:lpstr>
      <vt:lpstr>657 - Heaven's Jubilee - C.3</vt:lpstr>
      <vt:lpstr>657 - Heaven's Jubilee - C.4</vt:lpstr>
      <vt:lpstr>PowerPoint Presentation</vt:lpstr>
      <vt:lpstr>Things Baptism Will Not Wash Away</vt:lpstr>
      <vt:lpstr>PowerPoint Presentation</vt:lpstr>
      <vt:lpstr>1. Temporal Consequences  of Past Sins</vt:lpstr>
      <vt:lpstr>2. Memories of Past Sins</vt:lpstr>
      <vt:lpstr>3. Pains and Struggles of Life</vt:lpstr>
      <vt:lpstr>4. God’s Marriage Bond</vt:lpstr>
      <vt:lpstr>5. Any Chance of Being Lost Again</vt:lpstr>
      <vt:lpstr>PowerPoint Presentation</vt:lpstr>
      <vt:lpstr>PowerPoint Presentation</vt:lpstr>
      <vt:lpstr>20603 - JUST AS I AM - I COME BROKEN - Title</vt:lpstr>
      <vt:lpstr>20603 - JUST AS I AM - I COME BROKEN - 1.1</vt:lpstr>
      <vt:lpstr>20603 - JUST AS I AM - I COME BROKEN - 1.2</vt:lpstr>
      <vt:lpstr>20603 - JUST AS I AM - I COME BROKEN - 1.3</vt:lpstr>
      <vt:lpstr>20603 - JUST AS I AM - I COME BROKEN - 2.1</vt:lpstr>
      <vt:lpstr>20603 - JUST AS I AM - I COME BROKEN - 2.2</vt:lpstr>
      <vt:lpstr>20603 - JUST AS I AM - I COME BROKEN - 2.3</vt:lpstr>
      <vt:lpstr>20603 - JUST AS I AM - I COME BROKEN - 2.4</vt:lpstr>
      <vt:lpstr>20603 - JUST AS I AM - I COME BROKEN - 2.5</vt:lpstr>
      <vt:lpstr>20603 - JUST AS I AM - I COME BROKEN - 2.6</vt:lpstr>
      <vt:lpstr>20603 - JUST AS I AM - I COME BROKEN - 2.7</vt:lpstr>
      <vt:lpstr>20603 - JUST AS I AM - I COME BROKEN - 3.1</vt:lpstr>
      <vt:lpstr>20603 - JUST AS I AM - I COME BROKEN - 3.2</vt:lpstr>
      <vt:lpstr>20603 - JUST AS I AM - I COME BROKEN - 3.3</vt:lpstr>
      <vt:lpstr>20603 - JUST AS I AM - I COME BROKEN - 3.4</vt:lpstr>
      <vt:lpstr>20603 - JUST AS I AM - I COME BROKEN - 3.5</vt:lpstr>
      <vt:lpstr>20603 - JUST AS I AM - I COME BROKEN - 3.6</vt:lpstr>
      <vt:lpstr>20603 - JUST AS I AM - I COME BROKEN - 3.7</vt:lpstr>
      <vt:lpstr>20603 - JUST AS I AM - I COME BROKEN - 3.8</vt:lpstr>
      <vt:lpstr>20603 - JUST AS I AM - I COME BROKEN - 3.9</vt:lpstr>
      <vt:lpstr>20603 - JUST AS I AM - I COME BROKEN - 3.10</vt:lpstr>
      <vt:lpstr>20603 - JUST AS I AM - I COME BROKEN - 3.11</vt:lpstr>
      <vt:lpstr>20603 - JUST AS I AM - I COME BROKEN - 3.12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Jason Davis</cp:lastModifiedBy>
  <cp:revision>35</cp:revision>
  <dcterms:created xsi:type="dcterms:W3CDTF">2008-03-16T18:22:36Z</dcterms:created>
  <dcterms:modified xsi:type="dcterms:W3CDTF">2021-04-04T02:18:44Z</dcterms:modified>
</cp:coreProperties>
</file>