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14" r:id="rId2"/>
  </p:sldMasterIdLst>
  <p:notesMasterIdLst>
    <p:notesMasterId r:id="rId7"/>
  </p:notesMasterIdLst>
  <p:sldIdLst>
    <p:sldId id="396" r:id="rId3"/>
    <p:sldId id="446" r:id="rId4"/>
    <p:sldId id="447" r:id="rId5"/>
    <p:sldId id="44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29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bc496e23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bc496e23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bc496e23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bc496e23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2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02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29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982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5398850"/>
            <a:ext cx="8520600" cy="13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200"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200"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432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18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295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986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037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886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81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387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856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708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6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9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2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3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9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E935-E74D-413C-B2D3-A5CAFE25187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6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59007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68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954400" y="605125"/>
            <a:ext cx="3498300" cy="564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82750" y="1530300"/>
            <a:ext cx="3963900" cy="3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Seeking a Heart Like David’s</a:t>
            </a:r>
            <a:endParaRPr kumimoji="0" sz="7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7050" y="665375"/>
            <a:ext cx="3377124" cy="5527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158075"/>
            <a:ext cx="8520600" cy="6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Seeking a Heart Like David’s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465825"/>
            <a:ext cx="8520600" cy="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1.	A heart that recognizes the majesty of Almighty God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2198150"/>
            <a:ext cx="8520600" cy="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2.	A heart that fully trusts in God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2968275"/>
            <a:ext cx="8520600" cy="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3.	A heart that loves God’s Law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3776250"/>
            <a:ext cx="8520600" cy="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4.	A heart that loves God’s people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4640950"/>
            <a:ext cx="8520600" cy="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5.	A heart that takes responsibility for sin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5505650"/>
            <a:ext cx="8520600" cy="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6.	A heart that seeks to do all the will of God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74</Words>
  <Application>Microsoft Office PowerPoint</Application>
  <PresentationFormat>On-screen Show (4:3)</PresentationFormat>
  <Paragraphs>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Oswald</vt:lpstr>
      <vt:lpstr>2_Office Theme</vt:lpstr>
      <vt:lpstr>Simple Light</vt:lpstr>
      <vt:lpstr>PowerPoint Presentation</vt:lpstr>
      <vt:lpstr>PowerPoint Presentation</vt:lpstr>
      <vt:lpstr>Seeking a Heart Like David’s 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</cp:revision>
  <dcterms:created xsi:type="dcterms:W3CDTF">2008-03-16T18:22:36Z</dcterms:created>
  <dcterms:modified xsi:type="dcterms:W3CDTF">2020-08-10T13:50:21Z</dcterms:modified>
</cp:coreProperties>
</file>