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13"/>
  </p:notesMasterIdLst>
  <p:sldIdLst>
    <p:sldId id="390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5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7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5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76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81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83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2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9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30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93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92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323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55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86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3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7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7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0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7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17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DB26-5B46-4F26-A88F-4B9DDB818282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2AEF-AD9E-4F55-B7C1-FBA3E3AF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3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744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12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27AF6-C211-4B25-A265-6354DE3CF9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10999" b="-2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031EFA-B48F-4381-9D19-249D516C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+mn-lt"/>
              </a:rPr>
              <a:t>“The Great Love with Which He Loved Us”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737712-A502-4B1B-A4EA-E41535CFC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59404"/>
            <a:ext cx="6858000" cy="1098395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Ephesians 2:4</a:t>
            </a:r>
          </a:p>
        </p:txBody>
      </p:sp>
    </p:spTree>
    <p:extLst>
      <p:ext uri="{BB962C8B-B14F-4D97-AF65-F5344CB8AC3E}">
        <p14:creationId xmlns:p14="http://schemas.microsoft.com/office/powerpoint/2010/main" val="346807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Loved Us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“We love Him because He first loved us” </a:t>
            </a:r>
            <a:br>
              <a:rPr lang="en-US" sz="3200" b="1" dirty="0"/>
            </a:br>
            <a:r>
              <a:rPr lang="en-US" sz="3200" b="1" dirty="0"/>
              <a:t>(1 John 4:19). </a:t>
            </a:r>
          </a:p>
          <a:p>
            <a:endParaRPr lang="en-US" sz="800" b="1" dirty="0"/>
          </a:p>
          <a:p>
            <a:r>
              <a:rPr lang="en-US" sz="3200" b="1" dirty="0"/>
              <a:t>“The Lord has appeared of old to me, saying: ‘Yes, I have loved you with an everlasting love; therefore with lovingkindness I have drawn you” </a:t>
            </a:r>
            <a:br>
              <a:rPr lang="en-US" sz="3200" b="1" dirty="0"/>
            </a:br>
            <a:r>
              <a:rPr lang="en-US" sz="3200" b="1" dirty="0"/>
              <a:t>(Jer. 31:3).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738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God Loved Us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When We Were Unlovable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4329"/>
            <a:ext cx="7886700" cy="4162633"/>
          </a:xfrm>
        </p:spPr>
        <p:txBody>
          <a:bodyPr/>
          <a:lstStyle/>
          <a:p>
            <a:r>
              <a:rPr lang="en-US" b="1" dirty="0"/>
              <a:t>Ephesians 2:1-5		dead in trespasses,</a:t>
            </a:r>
            <a:br>
              <a:rPr lang="en-US" b="1" dirty="0"/>
            </a:br>
            <a:r>
              <a:rPr lang="en-US" b="1" dirty="0"/>
              <a:t>				walking in disobedience,</a:t>
            </a:r>
            <a:br>
              <a:rPr lang="en-US" b="1" dirty="0"/>
            </a:br>
            <a:r>
              <a:rPr lang="en-US" b="1" dirty="0"/>
              <a:t>				conducting ourselves in</a:t>
            </a:r>
            <a:br>
              <a:rPr lang="en-US" b="1" dirty="0"/>
            </a:br>
            <a:r>
              <a:rPr lang="en-US" b="1" dirty="0"/>
              <a:t>				lusts and desires,</a:t>
            </a:r>
            <a:br>
              <a:rPr lang="en-US" b="1" dirty="0"/>
            </a:br>
            <a:r>
              <a:rPr lang="en-US" b="1" dirty="0"/>
              <a:t>				children of wrath,</a:t>
            </a:r>
          </a:p>
          <a:p>
            <a:r>
              <a:rPr lang="en-US" b="1" dirty="0"/>
              <a:t>Romans 5:6-10		still sinners,</a:t>
            </a:r>
            <a:br>
              <a:rPr lang="en-US" b="1" dirty="0"/>
            </a:br>
            <a:r>
              <a:rPr lang="en-US" b="1" dirty="0"/>
              <a:t>				enemies of God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200" b="1" dirty="0"/>
              <a:t>Who would love that!? </a:t>
            </a:r>
            <a:r>
              <a:rPr lang="en-US" sz="4000" b="1" dirty="0">
                <a:solidFill>
                  <a:srgbClr val="002060"/>
                </a:solidFill>
              </a:rPr>
              <a:t>↑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14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Love is Shown in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“But God </a:t>
            </a:r>
            <a:r>
              <a:rPr lang="en-US" b="1" u="sng" dirty="0"/>
              <a:t>demonstrates</a:t>
            </a:r>
            <a:r>
              <a:rPr lang="en-US" b="1" dirty="0"/>
              <a:t> His own love toward us, in that while we were still sinners, Christ died for us” (Rom. 5:8). </a:t>
            </a:r>
          </a:p>
          <a:p>
            <a:endParaRPr lang="en-US" sz="800" b="1" dirty="0"/>
          </a:p>
          <a:p>
            <a:r>
              <a:rPr lang="en-US" b="1" dirty="0"/>
              <a:t>“In this the love of God was </a:t>
            </a:r>
            <a:r>
              <a:rPr lang="en-US" b="1" u="sng" dirty="0"/>
              <a:t>manifested</a:t>
            </a:r>
            <a:r>
              <a:rPr lang="en-US" b="1" dirty="0"/>
              <a:t> toward us, that God has sent His only begotten Son into the world, that we might live through Him” (1 John 4:9). </a:t>
            </a:r>
          </a:p>
        </p:txBody>
      </p:sp>
    </p:spTree>
    <p:extLst>
      <p:ext uri="{BB962C8B-B14F-4D97-AF65-F5344CB8AC3E}">
        <p14:creationId xmlns:p14="http://schemas.microsoft.com/office/powerpoint/2010/main" val="42938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4. God’s Love is Shown in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Sacrifice - “the act of giving up, destroying, permitting injury to, or forgoing something valued for the sake of something having a more pressing claim” (Webster’s Dictionary).</a:t>
            </a:r>
          </a:p>
          <a:p>
            <a:endParaRPr lang="en-US" sz="800" b="1" dirty="0"/>
          </a:p>
          <a:p>
            <a:r>
              <a:rPr lang="en-US" b="1" dirty="0"/>
              <a:t>“For God so loved the world that He gave His only begotten Son, that whoever believes in Him should not perish but have everlasting life” </a:t>
            </a:r>
            <a:br>
              <a:rPr lang="en-US" b="1" dirty="0"/>
            </a:br>
            <a:r>
              <a:rPr lang="en-US" b="1" dirty="0"/>
              <a:t>(John 3:16). </a:t>
            </a:r>
          </a:p>
        </p:txBody>
      </p:sp>
    </p:spTree>
    <p:extLst>
      <p:ext uri="{BB962C8B-B14F-4D97-AF65-F5344CB8AC3E}">
        <p14:creationId xmlns:p14="http://schemas.microsoft.com/office/powerpoint/2010/main" val="18649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4. God’s Love is Shown in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“Greater love has no one than this, than to lay down one’s life for his friends” (John 15:13).</a:t>
            </a:r>
          </a:p>
          <a:p>
            <a:endParaRPr lang="en-US" sz="800" b="1" dirty="0"/>
          </a:p>
          <a:p>
            <a:r>
              <a:rPr lang="en-US" b="1" dirty="0"/>
              <a:t>“By this we know love, because He laid down His life for us. And we also ought to lay down our lives for the brethren” (1 John 3:16). </a:t>
            </a:r>
          </a:p>
        </p:txBody>
      </p:sp>
    </p:spTree>
    <p:extLst>
      <p:ext uri="{BB962C8B-B14F-4D97-AF65-F5344CB8AC3E}">
        <p14:creationId xmlns:p14="http://schemas.microsoft.com/office/powerpoint/2010/main" val="401778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5. God’s Love is Shown in Patience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God’s longsuffering gives sinners opportunity to repent and obey the gospel.</a:t>
            </a:r>
          </a:p>
          <a:p>
            <a:pPr lvl="1"/>
            <a:r>
              <a:rPr lang="en-US" sz="2800" b="1" dirty="0"/>
              <a:t>2 Peter 3:9; Ezek. 33:11</a:t>
            </a:r>
          </a:p>
          <a:p>
            <a:endParaRPr lang="en-US" sz="8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God is patient with Christians, allowing us to grow and mature. </a:t>
            </a:r>
          </a:p>
          <a:p>
            <a:pPr lvl="1"/>
            <a:r>
              <a:rPr lang="en-US" sz="2800" b="1" dirty="0"/>
              <a:t>Revelation 3:19</a:t>
            </a:r>
          </a:p>
        </p:txBody>
      </p:sp>
    </p:spTree>
    <p:extLst>
      <p:ext uri="{BB962C8B-B14F-4D97-AF65-F5344CB8AC3E}">
        <p14:creationId xmlns:p14="http://schemas.microsoft.com/office/powerpoint/2010/main" val="238355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2F82-36DB-48CC-9007-DF3F5435D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+mn-lt"/>
              </a:rPr>
              <a:t>Our Response to God’s Great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07E6-4B01-44C4-A0D4-C42E42086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We must love Him in return (1 John 4:19)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We must love our brethren (vs. 11, 21)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We must keep God’s commandments (5:2-3)</a:t>
            </a:r>
          </a:p>
        </p:txBody>
      </p:sp>
    </p:spTree>
    <p:extLst>
      <p:ext uri="{BB962C8B-B14F-4D97-AF65-F5344CB8AC3E}">
        <p14:creationId xmlns:p14="http://schemas.microsoft.com/office/powerpoint/2010/main" val="289508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437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“The Great Love with Which He Loved Us”</vt:lpstr>
      <vt:lpstr>1. God Loved Us First</vt:lpstr>
      <vt:lpstr>2. God Loved Us  When We Were Unlovable</vt:lpstr>
      <vt:lpstr>3. God’s Love is Shown in Action</vt:lpstr>
      <vt:lpstr>4. God’s Love is Shown in Sacrifice</vt:lpstr>
      <vt:lpstr>4. God’s Love is Shown in Sacrifice</vt:lpstr>
      <vt:lpstr>5. God’s Love is Shown in Patience</vt:lpstr>
      <vt:lpstr>Our Response to God’s Great Love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</cp:revision>
  <dcterms:created xsi:type="dcterms:W3CDTF">2008-03-16T18:22:36Z</dcterms:created>
  <dcterms:modified xsi:type="dcterms:W3CDTF">2020-05-24T18:15:13Z</dcterms:modified>
</cp:coreProperties>
</file>