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8"/>
  </p:notesMasterIdLst>
  <p:sldIdLst>
    <p:sldId id="326" r:id="rId3"/>
    <p:sldId id="327" r:id="rId4"/>
    <p:sldId id="328" r:id="rId5"/>
    <p:sldId id="329" r:id="rId6"/>
    <p:sldId id="33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7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0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39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32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1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5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32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69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53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11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91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5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9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30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5C9F-92D9-4B2E-8001-9D87F156C94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DBF5-87E1-4653-993A-A4144EA1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05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 descr="A close up of a rock&#10;&#10;Description automatically generated">
            <a:extLst>
              <a:ext uri="{FF2B5EF4-FFF2-40B4-BE49-F238E27FC236}">
                <a16:creationId xmlns:a16="http://schemas.microsoft.com/office/drawing/2014/main" id="{84015C44-F1ED-427F-AAAA-C2675B8984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0" r="12229" b="-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187732-1568-4949-AD48-AE480816D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+mn-lt"/>
              </a:rPr>
              <a:t>“What Are You Doing Here, Elijah?”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E9AF6-52A6-45DA-9FD0-11CC73F19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1 Kings 17-19</a:t>
            </a:r>
          </a:p>
        </p:txBody>
      </p:sp>
    </p:spTree>
    <p:extLst>
      <p:ext uri="{BB962C8B-B14F-4D97-AF65-F5344CB8AC3E}">
        <p14:creationId xmlns:p14="http://schemas.microsoft.com/office/powerpoint/2010/main" val="1803076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3F736-4A9F-459D-8B57-4A79BFEF7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829" y="1364974"/>
            <a:ext cx="6938341" cy="481198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But he himself went a day’s journey into the wilderness, and came and sat down under a </a:t>
            </a:r>
            <a:br>
              <a:rPr lang="en-US" b="1" dirty="0"/>
            </a:br>
            <a:r>
              <a:rPr lang="en-US" b="1" dirty="0"/>
              <a:t>broom tree. And he prayed that he might die, </a:t>
            </a:r>
            <a:br>
              <a:rPr lang="en-US" b="1" dirty="0"/>
            </a:br>
            <a:r>
              <a:rPr lang="en-US" b="1" dirty="0"/>
              <a:t>and said, “It is enough! Now, Lord, take my life, for I am no better than my fathers!”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1 Kings 19:4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35897D6-062D-437D-A5C2-8493072BC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59257"/>
            <a:ext cx="3285987" cy="208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9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FCC8-0BB7-4D23-9C62-19FFAB5A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Hard Lessons Elijah Learned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99D82EA-2823-46CA-AD59-BEF2C5D70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Good Works Often Go Unnoticed By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Numbers Don’t Matter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God Doesn’t Accept Our Resignation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God Works in the Little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We Accomplish More Than We Realize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We Are Not Alone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EB86B1A-C2AE-421F-9771-B4F5BCB230CD}"/>
              </a:ext>
            </a:extLst>
          </p:cNvPr>
          <p:cNvSpPr/>
          <p:nvPr/>
        </p:nvSpPr>
        <p:spPr>
          <a:xfrm>
            <a:off x="4784034" y="5393635"/>
            <a:ext cx="3485322" cy="87292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1281C4-508B-47B6-AB06-F06C97721364}"/>
              </a:ext>
            </a:extLst>
          </p:cNvPr>
          <p:cNvSpPr txBox="1"/>
          <p:nvPr/>
        </p:nvSpPr>
        <p:spPr>
          <a:xfrm>
            <a:off x="5022574" y="5539409"/>
            <a:ext cx="29684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Kings 17-19</a:t>
            </a:r>
          </a:p>
        </p:txBody>
      </p:sp>
    </p:spTree>
    <p:extLst>
      <p:ext uri="{BB962C8B-B14F-4D97-AF65-F5344CB8AC3E}">
        <p14:creationId xmlns:p14="http://schemas.microsoft.com/office/powerpoint/2010/main" val="132836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02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111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“What Are You Doing Here, Elijah?”</vt:lpstr>
      <vt:lpstr>PowerPoint Presentation</vt:lpstr>
      <vt:lpstr>Hard Lessons Elijah Learned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17</cp:revision>
  <dcterms:created xsi:type="dcterms:W3CDTF">2013-03-24T12:46:42Z</dcterms:created>
  <dcterms:modified xsi:type="dcterms:W3CDTF">2020-02-17T14:07:53Z</dcterms:modified>
</cp:coreProperties>
</file>