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  <p:sldMasterId id="2147483686" r:id="rId2"/>
  </p:sldMasterIdLst>
  <p:notesMasterIdLst>
    <p:notesMasterId r:id="rId9"/>
  </p:notesMasterIdLst>
  <p:sldIdLst>
    <p:sldId id="346" r:id="rId3"/>
    <p:sldId id="347" r:id="rId4"/>
    <p:sldId id="348" r:id="rId5"/>
    <p:sldId id="349" r:id="rId6"/>
    <p:sldId id="350" r:id="rId7"/>
    <p:sldId id="35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115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0489C5-A397-4997-9DB4-74D42BE31C06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569EFC-6A83-4333-BF4D-85E37C2CF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478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67BE8-8F93-4172-96F4-ACDF1A098D08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FDAEA-DB98-4D15-B67A-ADB4B9799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859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67BE8-8F93-4172-96F4-ACDF1A098D08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FDAEA-DB98-4D15-B67A-ADB4B9799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918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67BE8-8F93-4172-96F4-ACDF1A098D08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FDAEA-DB98-4D15-B67A-ADB4B9799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6855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67BE8-8F93-4172-96F4-ACDF1A098D08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FDAEA-DB98-4D15-B67A-ADB4B9799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6584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67BE8-8F93-4172-96F4-ACDF1A098D08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FDAEA-DB98-4D15-B67A-ADB4B9799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27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67BE8-8F93-4172-96F4-ACDF1A098D08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FDAEA-DB98-4D15-B67A-ADB4B9799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5645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67BE8-8F93-4172-96F4-ACDF1A098D08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FDAEA-DB98-4D15-B67A-ADB4B9799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3431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67BE8-8F93-4172-96F4-ACDF1A098D08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FDAEA-DB98-4D15-B67A-ADB4B9799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8559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67BE8-8F93-4172-96F4-ACDF1A098D08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FDAEA-DB98-4D15-B67A-ADB4B9799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5216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67BE8-8F93-4172-96F4-ACDF1A098D08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FDAEA-DB98-4D15-B67A-ADB4B9799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0859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67BE8-8F93-4172-96F4-ACDF1A098D08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FDAEA-DB98-4D15-B67A-ADB4B9799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704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67BE8-8F93-4172-96F4-ACDF1A098D08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FDAEA-DB98-4D15-B67A-ADB4B9799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665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67BE8-8F93-4172-96F4-ACDF1A098D08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FDAEA-DB98-4D15-B67A-ADB4B9799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9548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67BE8-8F93-4172-96F4-ACDF1A098D08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FDAEA-DB98-4D15-B67A-ADB4B9799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9293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67BE8-8F93-4172-96F4-ACDF1A098D08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FDAEA-DB98-4D15-B67A-ADB4B9799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324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67BE8-8F93-4172-96F4-ACDF1A098D08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FDAEA-DB98-4D15-B67A-ADB4B9799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090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67BE8-8F93-4172-96F4-ACDF1A098D08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FDAEA-DB98-4D15-B67A-ADB4B9799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757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67BE8-8F93-4172-96F4-ACDF1A098D08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FDAEA-DB98-4D15-B67A-ADB4B9799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352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67BE8-8F93-4172-96F4-ACDF1A098D08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FDAEA-DB98-4D15-B67A-ADB4B9799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80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67BE8-8F93-4172-96F4-ACDF1A098D08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FDAEA-DB98-4D15-B67A-ADB4B9799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513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67BE8-8F93-4172-96F4-ACDF1A098D08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FDAEA-DB98-4D15-B67A-ADB4B9799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527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67BE8-8F93-4172-96F4-ACDF1A098D08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FDAEA-DB98-4D15-B67A-ADB4B9799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164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67BE8-8F93-4172-96F4-ACDF1A098D08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FDAEA-DB98-4D15-B67A-ADB4B9799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5377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67BE8-8F93-4172-96F4-ACDF1A098D08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FDAEA-DB98-4D15-B67A-ADB4B9799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304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88594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follow Jesus">
            <a:extLst>
              <a:ext uri="{FF2B5EF4-FFF2-40B4-BE49-F238E27FC236}">
                <a16:creationId xmlns:a16="http://schemas.microsoft.com/office/drawing/2014/main" id="{A95902F9-A78E-4604-8DA0-C8328B4973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2667202"/>
            <a:ext cx="7886700" cy="3590925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3B3C1F1-5D34-4B65-B7DF-8F60B339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384315"/>
            <a:ext cx="7772400" cy="1773928"/>
          </a:xfrm>
        </p:spPr>
        <p:txBody>
          <a:bodyPr>
            <a:normAutofit/>
          </a:bodyPr>
          <a:lstStyle/>
          <a:p>
            <a:r>
              <a:rPr lang="en-US" b="1" dirty="0">
                <a:latin typeface="+mn-lt"/>
              </a:rPr>
              <a:t>The Lord’s Call To Discipleship </a:t>
            </a:r>
            <a:r>
              <a:rPr lang="en-US" sz="4000" b="1" dirty="0">
                <a:latin typeface="+mn-lt"/>
              </a:rPr>
              <a:t>-  Mark 8:24-28</a:t>
            </a:r>
          </a:p>
        </p:txBody>
      </p:sp>
    </p:spTree>
    <p:extLst>
      <p:ext uri="{BB962C8B-B14F-4D97-AF65-F5344CB8AC3E}">
        <p14:creationId xmlns:p14="http://schemas.microsoft.com/office/powerpoint/2010/main" val="578393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C2D0B-957B-4660-A3A3-61555B740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1. The Call is Universal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2695C3-C1F6-45A6-A397-72E25F1966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“Whoever”</a:t>
            </a:r>
          </a:p>
          <a:p>
            <a:pPr lvl="1"/>
            <a:r>
              <a:rPr lang="en-US" sz="2800" b="1" dirty="0"/>
              <a:t>Acts 10:34-35; 1 Tim. 2:3-4</a:t>
            </a:r>
          </a:p>
          <a:p>
            <a:pPr lvl="1"/>
            <a:endParaRPr lang="en-US" sz="800" b="1" dirty="0"/>
          </a:p>
          <a:p>
            <a:r>
              <a:rPr lang="en-US" sz="3200" b="1" dirty="0"/>
              <a:t>“desires to come after Me”</a:t>
            </a:r>
          </a:p>
          <a:p>
            <a:pPr lvl="1"/>
            <a:r>
              <a:rPr lang="en-US" sz="2800" b="1" dirty="0"/>
              <a:t>none forced against their will (Matt. 23:37)</a:t>
            </a:r>
          </a:p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595420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C2D0B-957B-4660-A3A3-61555B740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2. The Requirements Are Rigid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2695C3-C1F6-45A6-A397-72E25F1966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b="1" dirty="0"/>
              <a:t>Deny Ourselves</a:t>
            </a:r>
          </a:p>
          <a:p>
            <a:pPr lvl="1"/>
            <a:r>
              <a:rPr lang="en-US" sz="2800" b="1" dirty="0"/>
              <a:t>Matt. 6:24; Luke 22:42; Gal. 2:20</a:t>
            </a:r>
          </a:p>
          <a:p>
            <a:pPr lvl="1"/>
            <a:endParaRPr lang="en-US" sz="800" b="1" dirty="0"/>
          </a:p>
          <a:p>
            <a:r>
              <a:rPr lang="en-US" sz="3200" b="1" dirty="0"/>
              <a:t>Take Up Our Cross</a:t>
            </a:r>
          </a:p>
          <a:p>
            <a:pPr lvl="1"/>
            <a:r>
              <a:rPr lang="en-US" sz="2800" b="1" dirty="0"/>
              <a:t>2 Tim. 3:12</a:t>
            </a:r>
          </a:p>
          <a:p>
            <a:pPr lvl="1"/>
            <a:endParaRPr lang="en-US" sz="800" b="1" dirty="0"/>
          </a:p>
          <a:p>
            <a:r>
              <a:rPr lang="en-US" sz="3200" b="1" dirty="0"/>
              <a:t>Follow Jesus</a:t>
            </a:r>
          </a:p>
          <a:p>
            <a:pPr lvl="1"/>
            <a:r>
              <a:rPr lang="en-US" sz="2800" b="1" dirty="0"/>
              <a:t>His teaching and example – Luke 6:46</a:t>
            </a:r>
          </a:p>
          <a:p>
            <a:pPr lvl="1"/>
            <a:endParaRPr lang="en-US" sz="800" b="1" dirty="0"/>
          </a:p>
          <a:p>
            <a:r>
              <a:rPr lang="en-US" sz="3200" b="1" dirty="0"/>
              <a:t>Lose Our Life</a:t>
            </a:r>
          </a:p>
          <a:p>
            <a:pPr lvl="1"/>
            <a:r>
              <a:rPr lang="en-US" sz="2800" b="1" dirty="0"/>
              <a:t>value the eternal over the temporal</a:t>
            </a:r>
          </a:p>
        </p:txBody>
      </p:sp>
    </p:spTree>
    <p:extLst>
      <p:ext uri="{BB962C8B-B14F-4D97-AF65-F5344CB8AC3E}">
        <p14:creationId xmlns:p14="http://schemas.microsoft.com/office/powerpoint/2010/main" val="299405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C2D0B-957B-4660-A3A3-61555B740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3. The Motivation is Noble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2695C3-C1F6-45A6-A397-72E25F1966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The Lord’s Sake/the Gospel’s Sake</a:t>
            </a:r>
          </a:p>
          <a:p>
            <a:pPr lvl="1"/>
            <a:r>
              <a:rPr lang="en-US" sz="2800" b="1" dirty="0"/>
              <a:t>Mark 8:35; John 4:35; Matt. 6:33</a:t>
            </a:r>
          </a:p>
          <a:p>
            <a:pPr lvl="1"/>
            <a:endParaRPr lang="en-US" sz="800" b="1" dirty="0"/>
          </a:p>
          <a:p>
            <a:r>
              <a:rPr lang="en-US" sz="3200" b="1" dirty="0"/>
              <a:t>Our Eternal Soul</a:t>
            </a:r>
          </a:p>
          <a:p>
            <a:pPr lvl="1"/>
            <a:r>
              <a:rPr lang="en-US" sz="2800" b="1" dirty="0"/>
              <a:t>Matt. 27:22; Mark 8:36-37 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29852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87308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</TotalTime>
  <Words>116</Words>
  <Application>Microsoft Office PowerPoint</Application>
  <PresentationFormat>On-screen Show (4:3)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2_Office Theme</vt:lpstr>
      <vt:lpstr>3_Office Theme</vt:lpstr>
      <vt:lpstr>PowerPoint Presentation</vt:lpstr>
      <vt:lpstr>The Lord’s Call To Discipleship -  Mark 8:24-28</vt:lpstr>
      <vt:lpstr>1. The Call is Universal</vt:lpstr>
      <vt:lpstr>2. The Requirements Are Rigid</vt:lpstr>
      <vt:lpstr>3. The Motivation is Noble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Hepner</dc:creator>
  <cp:lastModifiedBy>Michael Hepner</cp:lastModifiedBy>
  <cp:revision>16</cp:revision>
  <dcterms:created xsi:type="dcterms:W3CDTF">2013-03-24T12:46:42Z</dcterms:created>
  <dcterms:modified xsi:type="dcterms:W3CDTF">2019-09-02T14:46:14Z</dcterms:modified>
</cp:coreProperties>
</file>