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4" r:id="rId5"/>
  </p:sldMasterIdLst>
  <p:notesMasterIdLst>
    <p:notesMasterId r:id="rId104"/>
  </p:notesMasterIdLst>
  <p:sldIdLst>
    <p:sldId id="262" r:id="rId6"/>
    <p:sldId id="341" r:id="rId7"/>
    <p:sldId id="342" r:id="rId8"/>
    <p:sldId id="265" r:id="rId9"/>
    <p:sldId id="266" r:id="rId10"/>
    <p:sldId id="343" r:id="rId11"/>
    <p:sldId id="344" r:id="rId12"/>
    <p:sldId id="345" r:id="rId13"/>
    <p:sldId id="270" r:id="rId14"/>
    <p:sldId id="346" r:id="rId15"/>
    <p:sldId id="347" r:id="rId16"/>
    <p:sldId id="273" r:id="rId17"/>
    <p:sldId id="348" r:id="rId18"/>
    <p:sldId id="349" r:id="rId19"/>
    <p:sldId id="350" r:id="rId20"/>
    <p:sldId id="351" r:id="rId21"/>
    <p:sldId id="278" r:id="rId22"/>
    <p:sldId id="279" r:id="rId23"/>
    <p:sldId id="280" r:id="rId24"/>
    <p:sldId id="281" r:id="rId25"/>
    <p:sldId id="282" r:id="rId26"/>
    <p:sldId id="283" r:id="rId27"/>
    <p:sldId id="284" r:id="rId28"/>
    <p:sldId id="285" r:id="rId29"/>
    <p:sldId id="286" r:id="rId30"/>
    <p:sldId id="287" r:id="rId31"/>
    <p:sldId id="288" r:id="rId32"/>
    <p:sldId id="271" r:id="rId33"/>
    <p:sldId id="256"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272" r:id="rId53"/>
    <p:sldId id="275"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258" r:id="rId80"/>
    <p:sldId id="276" r:id="rId81"/>
    <p:sldId id="260" r:id="rId82"/>
    <p:sldId id="261" r:id="rId83"/>
    <p:sldId id="277" r:id="rId84"/>
    <p:sldId id="264" r:id="rId85"/>
    <p:sldId id="263" r:id="rId86"/>
    <p:sldId id="257" r:id="rId87"/>
    <p:sldId id="259" r:id="rId88"/>
    <p:sldId id="332" r:id="rId89"/>
    <p:sldId id="333" r:id="rId90"/>
    <p:sldId id="334" r:id="rId91"/>
    <p:sldId id="335" r:id="rId92"/>
    <p:sldId id="336" r:id="rId93"/>
    <p:sldId id="337" r:id="rId94"/>
    <p:sldId id="338" r:id="rId95"/>
    <p:sldId id="339" r:id="rId96"/>
    <p:sldId id="352" r:id="rId97"/>
    <p:sldId id="353" r:id="rId98"/>
    <p:sldId id="354" r:id="rId99"/>
    <p:sldId id="355" r:id="rId100"/>
    <p:sldId id="356" r:id="rId101"/>
    <p:sldId id="274" r:id="rId102"/>
    <p:sldId id="340"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D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1" d="100"/>
          <a:sy n="81" d="100"/>
        </p:scale>
        <p:origin x="96" y="702"/>
      </p:cViewPr>
      <p:guideLst/>
    </p:cSldViewPr>
  </p:slideViewPr>
  <p:notesTextViewPr>
    <p:cViewPr>
      <p:scale>
        <a:sx n="1" d="1"/>
        <a:sy n="1" d="1"/>
      </p:scale>
      <p:origin x="0" y="0"/>
    </p:cViewPr>
  </p:notesTextViewPr>
  <p:sorterViewPr>
    <p:cViewPr varScale="1">
      <p:scale>
        <a:sx n="100" d="100"/>
        <a:sy n="100" d="100"/>
      </p:scale>
      <p:origin x="0" y="-188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heme" Target="theme/them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5427B-6863-424B-A10A-96B1598CCC3E}" type="datetimeFigureOut">
              <a:rPr lang="en-US" smtClean="0"/>
              <a:t>6/16/2019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CFD7D-D7CD-4CB6-BA04-96C852EEC7FC}" type="slidenum">
              <a:rPr lang="en-US" smtClean="0"/>
              <a:t>‹#›</a:t>
            </a:fld>
            <a:endParaRPr lang="en-US"/>
          </a:p>
        </p:txBody>
      </p:sp>
    </p:spTree>
    <p:extLst>
      <p:ext uri="{BB962C8B-B14F-4D97-AF65-F5344CB8AC3E}">
        <p14:creationId xmlns:p14="http://schemas.microsoft.com/office/powerpoint/2010/main" val="2335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046192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61551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53388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96D0A-6C6E-4EAA-84CA-D781E06FEBE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27992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96D0A-6C6E-4EAA-84CA-D781E06FEBED}"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009930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96D0A-6C6E-4EAA-84CA-D781E06FEBED}"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698363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96D0A-6C6E-4EAA-84CA-D781E06FEBED}"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3177858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A96D0A-6C6E-4EAA-84CA-D781E06FEBE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22196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A96D0A-6C6E-4EAA-84CA-D781E06FEBE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654657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69461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283439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665086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185528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592133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96D0A-6C6E-4EAA-84CA-D781E06FEBE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3445193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96D0A-6C6E-4EAA-84CA-D781E06FEBED}"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691363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96D0A-6C6E-4EAA-84CA-D781E06FEBED}"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981580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96D0A-6C6E-4EAA-84CA-D781E06FEBED}"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213532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A96D0A-6C6E-4EAA-84CA-D781E06FEBE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614154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A96D0A-6C6E-4EAA-84CA-D781E06FEBED}"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3802406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261223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96D0A-6C6E-4EAA-84CA-D781E06FEBED}"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13194-324C-4B57-B38A-9328410160DE}" type="slidenum">
              <a:rPr lang="en-US" smtClean="0"/>
              <a:t>‹#›</a:t>
            </a:fld>
            <a:endParaRPr lang="en-US"/>
          </a:p>
        </p:txBody>
      </p:sp>
    </p:spTree>
    <p:extLst>
      <p:ext uri="{BB962C8B-B14F-4D97-AF65-F5344CB8AC3E}">
        <p14:creationId xmlns:p14="http://schemas.microsoft.com/office/powerpoint/2010/main" val="1509584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dirty="0"/>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pPr>
              <a:defRPr/>
            </a:pPr>
            <a:fld id="{18221389-5012-4C8C-9F92-311F617F6D0B}" type="slidenum">
              <a:rPr lang="en-US" smtClean="0"/>
              <a:pPr>
                <a:defRPr/>
              </a:pPr>
              <a:t>‹#›</a:t>
            </a:fld>
            <a:endParaRPr lang="en-US" dirty="0"/>
          </a:p>
        </p:txBody>
      </p:sp>
    </p:spTree>
    <p:extLst>
      <p:ext uri="{BB962C8B-B14F-4D97-AF65-F5344CB8AC3E}">
        <p14:creationId xmlns:p14="http://schemas.microsoft.com/office/powerpoint/2010/main" val="1185417575"/>
      </p:ext>
    </p:extLst>
  </p:cSld>
  <p:clrMapOvr>
    <a:masterClrMapping/>
  </p:clrMapOvr>
  <p:transition spd="med">
    <p:wheel spokes="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3FDF866-A6B0-4986-B2EA-1D777E0907C5}" type="slidenum">
              <a:rPr lang="en-US" smtClean="0"/>
              <a:pPr>
                <a:defRPr/>
              </a:pPr>
              <a:t>‹#›</a:t>
            </a:fld>
            <a:endParaRPr lang="en-US" dirty="0"/>
          </a:p>
        </p:txBody>
      </p:sp>
    </p:spTree>
    <p:extLst>
      <p:ext uri="{BB962C8B-B14F-4D97-AF65-F5344CB8AC3E}">
        <p14:creationId xmlns:p14="http://schemas.microsoft.com/office/powerpoint/2010/main" val="1944196974"/>
      </p:ext>
    </p:extLst>
  </p:cSld>
  <p:clrMapOvr>
    <a:masterClrMapping/>
  </p:clrMapOvr>
  <p:transition spd="med">
    <p:wheel spokes="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CE7796D-75DE-46EF-A199-6A3085B5E740}" type="slidenum">
              <a:rPr lang="en-US" smtClean="0"/>
              <a:pPr>
                <a:defRPr/>
              </a:pPr>
              <a:t>‹#›</a:t>
            </a:fld>
            <a:endParaRPr lang="en-US" dirty="0"/>
          </a:p>
        </p:txBody>
      </p:sp>
    </p:spTree>
    <p:extLst>
      <p:ext uri="{BB962C8B-B14F-4D97-AF65-F5344CB8AC3E}">
        <p14:creationId xmlns:p14="http://schemas.microsoft.com/office/powerpoint/2010/main" val="44759983"/>
      </p:ext>
    </p:extLst>
  </p:cSld>
  <p:clrMapOvr>
    <a:masterClrMapping/>
  </p:clrMapOvr>
  <p:transition spd="med">
    <p:wheel spokes="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7E29C66-8FAD-4CB4-95FB-700FF05F48E2}" type="slidenum">
              <a:rPr lang="en-US" smtClean="0"/>
              <a:pPr>
                <a:defRPr/>
              </a:pPr>
              <a:t>‹#›</a:t>
            </a:fld>
            <a:endParaRPr lang="en-US" dirty="0"/>
          </a:p>
        </p:txBody>
      </p:sp>
    </p:spTree>
    <p:extLst>
      <p:ext uri="{BB962C8B-B14F-4D97-AF65-F5344CB8AC3E}">
        <p14:creationId xmlns:p14="http://schemas.microsoft.com/office/powerpoint/2010/main" val="3736488355"/>
      </p:ext>
    </p:extLst>
  </p:cSld>
  <p:clrMapOvr>
    <a:masterClrMapping/>
  </p:clrMapOvr>
  <p:transition spd="med">
    <p:wheel spokes="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F529939-68D3-4B0F-A8AD-4527F3563A6D}" type="slidenum">
              <a:rPr lang="en-US" smtClean="0"/>
              <a:pPr>
                <a:defRPr/>
              </a:pPr>
              <a:t>‹#›</a:t>
            </a:fld>
            <a:endParaRPr lang="en-US" dirty="0"/>
          </a:p>
        </p:txBody>
      </p:sp>
    </p:spTree>
    <p:extLst>
      <p:ext uri="{BB962C8B-B14F-4D97-AF65-F5344CB8AC3E}">
        <p14:creationId xmlns:p14="http://schemas.microsoft.com/office/powerpoint/2010/main" val="1533827463"/>
      </p:ext>
    </p:extLst>
  </p:cSld>
  <p:clrMapOvr>
    <a:masterClrMapping/>
  </p:clrMapOvr>
  <p:transition spd="med">
    <p:wheel spokes="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C81990F-869C-4032-8AAE-5A3F44E6A589}" type="slidenum">
              <a:rPr lang="en-US" smtClean="0"/>
              <a:pPr>
                <a:defRPr/>
              </a:pPr>
              <a:t>‹#›</a:t>
            </a:fld>
            <a:endParaRPr lang="en-US" dirty="0"/>
          </a:p>
        </p:txBody>
      </p:sp>
    </p:spTree>
    <p:extLst>
      <p:ext uri="{BB962C8B-B14F-4D97-AF65-F5344CB8AC3E}">
        <p14:creationId xmlns:p14="http://schemas.microsoft.com/office/powerpoint/2010/main" val="1722240021"/>
      </p:ext>
    </p:extLst>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05E7D57-1A2F-47AA-9AA2-4E64CF554FD7}" type="slidenum">
              <a:rPr lang="en-US" smtClean="0"/>
              <a:pPr>
                <a:defRPr/>
              </a:pPr>
              <a:t>‹#›</a:t>
            </a:fld>
            <a:endParaRPr lang="en-US" dirty="0"/>
          </a:p>
        </p:txBody>
      </p:sp>
    </p:spTree>
    <p:extLst>
      <p:ext uri="{BB962C8B-B14F-4D97-AF65-F5344CB8AC3E}">
        <p14:creationId xmlns:p14="http://schemas.microsoft.com/office/powerpoint/2010/main" val="1701061361"/>
      </p:ext>
    </p:extLst>
  </p:cSld>
  <p:clrMapOvr>
    <a:masterClrMapping/>
  </p:clrMapOvr>
  <p:transition spd="med">
    <p:wheel spokes="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DA4C63D-9E4F-4933-9C8E-F50C3E74823E}" type="slidenum">
              <a:rPr lang="en-US" smtClean="0"/>
              <a:pPr>
                <a:defRPr/>
              </a:pPr>
              <a:t>‹#›</a:t>
            </a:fld>
            <a:endParaRPr lang="en-US" dirty="0"/>
          </a:p>
        </p:txBody>
      </p:sp>
    </p:spTree>
    <p:extLst>
      <p:ext uri="{BB962C8B-B14F-4D97-AF65-F5344CB8AC3E}">
        <p14:creationId xmlns:p14="http://schemas.microsoft.com/office/powerpoint/2010/main" val="3984919791"/>
      </p:ext>
    </p:extLst>
  </p:cSld>
  <p:clrMapOvr>
    <a:masterClrMapping/>
  </p:clrMapOvr>
  <p:transition spd="med">
    <p:wheel spokes="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5F4145C-A957-4FD9-BF22-26E57F09DACC}" type="slidenum">
              <a:rPr lang="en-US" smtClean="0"/>
              <a:pPr>
                <a:defRPr/>
              </a:pPr>
              <a:t>‹#›</a:t>
            </a:fld>
            <a:endParaRPr lang="en-US" dirty="0"/>
          </a:p>
        </p:txBody>
      </p:sp>
    </p:spTree>
    <p:extLst>
      <p:ext uri="{BB962C8B-B14F-4D97-AF65-F5344CB8AC3E}">
        <p14:creationId xmlns:p14="http://schemas.microsoft.com/office/powerpoint/2010/main" val="1455460770"/>
      </p:ext>
    </p:extLst>
  </p:cSld>
  <p:clrMapOvr>
    <a:masterClrMapping/>
  </p:clrMapOvr>
  <p:transition spd="med">
    <p:wheel spokes="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32DF4EE-210E-4028-B0AD-2CF1F6617129}" type="slidenum">
              <a:rPr lang="en-US" smtClean="0"/>
              <a:pPr>
                <a:defRPr/>
              </a:pPr>
              <a:t>‹#›</a:t>
            </a:fld>
            <a:endParaRPr lang="en-US" dirty="0"/>
          </a:p>
        </p:txBody>
      </p:sp>
    </p:spTree>
    <p:extLst>
      <p:ext uri="{BB962C8B-B14F-4D97-AF65-F5344CB8AC3E}">
        <p14:creationId xmlns:p14="http://schemas.microsoft.com/office/powerpoint/2010/main" val="2336578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2DF4EE-210E-4028-B0AD-2CF1F6617129}" type="slidenum">
              <a:rPr lang="en-US" smtClean="0"/>
              <a:pPr>
                <a:defRPr/>
              </a:pPr>
              <a:t>‹#›</a:t>
            </a:fld>
            <a:endParaRPr lang="en-US" dirty="0"/>
          </a:p>
        </p:txBody>
      </p:sp>
    </p:spTree>
    <p:extLst>
      <p:ext uri="{BB962C8B-B14F-4D97-AF65-F5344CB8AC3E}">
        <p14:creationId xmlns:p14="http://schemas.microsoft.com/office/powerpoint/2010/main" val="3570672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2DF4EE-210E-4028-B0AD-2CF1F6617129}" type="slidenum">
              <a:rPr lang="en-US" smtClean="0"/>
              <a:pPr>
                <a:defRPr/>
              </a:pPr>
              <a:t>‹#›</a:t>
            </a:fld>
            <a:endParaRPr lang="en-US" dirty="0"/>
          </a:p>
        </p:txBody>
      </p:sp>
    </p:spTree>
    <p:extLst>
      <p:ext uri="{BB962C8B-B14F-4D97-AF65-F5344CB8AC3E}">
        <p14:creationId xmlns:p14="http://schemas.microsoft.com/office/powerpoint/2010/main" val="328955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2DF4EE-210E-4028-B0AD-2CF1F6617129}" type="slidenum">
              <a:rPr lang="en-US" smtClean="0"/>
              <a:pPr>
                <a:defRPr/>
              </a:pPr>
              <a:t>‹#›</a:t>
            </a:fld>
            <a:endParaRPr lang="en-US" dirty="0"/>
          </a:p>
        </p:txBody>
      </p:sp>
    </p:spTree>
    <p:extLst>
      <p:ext uri="{BB962C8B-B14F-4D97-AF65-F5344CB8AC3E}">
        <p14:creationId xmlns:p14="http://schemas.microsoft.com/office/powerpoint/2010/main" val="4007102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2DF4EE-210E-4028-B0AD-2CF1F6617129}" type="slidenum">
              <a:rPr lang="en-US" smtClean="0"/>
              <a:pPr>
                <a:defRPr/>
              </a:pPr>
              <a:t>‹#›</a:t>
            </a:fld>
            <a:endParaRPr lang="en-US" dirty="0"/>
          </a:p>
        </p:txBody>
      </p:sp>
    </p:spTree>
    <p:extLst>
      <p:ext uri="{BB962C8B-B14F-4D97-AF65-F5344CB8AC3E}">
        <p14:creationId xmlns:p14="http://schemas.microsoft.com/office/powerpoint/2010/main" val="756474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2DF4EE-210E-4028-B0AD-2CF1F6617129}" type="slidenum">
              <a:rPr lang="en-US" smtClean="0"/>
              <a:pPr>
                <a:defRPr/>
              </a:pPr>
              <a:t>‹#›</a:t>
            </a:fld>
            <a:endParaRPr lang="en-US" dirty="0"/>
          </a:p>
        </p:txBody>
      </p:sp>
    </p:spTree>
    <p:extLst>
      <p:ext uri="{BB962C8B-B14F-4D97-AF65-F5344CB8AC3E}">
        <p14:creationId xmlns:p14="http://schemas.microsoft.com/office/powerpoint/2010/main" val="1010443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E0F3349-6791-4525-902A-B0001A3BAC54}" type="slidenum">
              <a:rPr lang="en-US" smtClean="0"/>
              <a:pPr>
                <a:defRPr/>
              </a:pPr>
              <a:t>‹#›</a:t>
            </a:fld>
            <a:endParaRPr lang="en-US" dirty="0"/>
          </a:p>
        </p:txBody>
      </p:sp>
    </p:spTree>
    <p:extLst>
      <p:ext uri="{BB962C8B-B14F-4D97-AF65-F5344CB8AC3E}">
        <p14:creationId xmlns:p14="http://schemas.microsoft.com/office/powerpoint/2010/main" val="3108468192"/>
      </p:ext>
    </p:extLst>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AB566AC-689B-4552-A0EB-700D56BFF6B6}" type="slidenum">
              <a:rPr lang="en-US" smtClean="0"/>
              <a:pPr>
                <a:defRPr/>
              </a:pPr>
              <a:t>‹#›</a:t>
            </a:fld>
            <a:endParaRPr lang="en-US" dirty="0"/>
          </a:p>
        </p:txBody>
      </p:sp>
    </p:spTree>
    <p:extLst>
      <p:ext uri="{BB962C8B-B14F-4D97-AF65-F5344CB8AC3E}">
        <p14:creationId xmlns:p14="http://schemas.microsoft.com/office/powerpoint/2010/main" val="139226093"/>
      </p:ext>
    </p:extLst>
  </p:cSld>
  <p:clrMapOvr>
    <a:masterClrMapping/>
  </p:clrMapOvr>
  <p:transition spd="med">
    <p:wheel spokes="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318757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6/16/2019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96D0A-6C6E-4EAA-84CA-D781E06FEBED}" type="datetimeFigureOut">
              <a:rPr lang="en-US" smtClean="0"/>
              <a:t>6/16/2019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13194-324C-4B57-B38A-9328410160DE}" type="slidenum">
              <a:rPr lang="en-US" smtClean="0"/>
              <a:t>‹#›</a:t>
            </a:fld>
            <a:endParaRPr lang="en-US"/>
          </a:p>
        </p:txBody>
      </p:sp>
    </p:spTree>
    <p:extLst>
      <p:ext uri="{BB962C8B-B14F-4D97-AF65-F5344CB8AC3E}">
        <p14:creationId xmlns:p14="http://schemas.microsoft.com/office/powerpoint/2010/main" val="42320006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96D0A-6C6E-4EAA-84CA-D781E06FEBED}" type="datetimeFigureOut">
              <a:rPr lang="en-US" smtClean="0"/>
              <a:t>6/16/2019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13194-324C-4B57-B38A-9328410160DE}" type="slidenum">
              <a:rPr lang="en-US" smtClean="0"/>
              <a:t>‹#›</a:t>
            </a:fld>
            <a:endParaRPr lang="en-US"/>
          </a:p>
        </p:txBody>
      </p:sp>
    </p:spTree>
    <p:extLst>
      <p:ext uri="{BB962C8B-B14F-4D97-AF65-F5344CB8AC3E}">
        <p14:creationId xmlns:p14="http://schemas.microsoft.com/office/powerpoint/2010/main" val="4158237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32DF4EE-210E-4028-B0AD-2CF1F6617129}" type="slidenum">
              <a:rPr lang="en-US" smtClean="0"/>
              <a:pPr>
                <a:defRPr/>
              </a:pPr>
              <a:t>‹#›</a:t>
            </a:fld>
            <a:endParaRPr lang="en-US" dirty="0"/>
          </a:p>
        </p:txBody>
      </p:sp>
    </p:spTree>
    <p:extLst>
      <p:ext uri="{BB962C8B-B14F-4D97-AF65-F5344CB8AC3E}">
        <p14:creationId xmlns:p14="http://schemas.microsoft.com/office/powerpoint/2010/main" val="3325271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med">
    <p:wheel spokes="1"/>
  </p:transition>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6/16/2019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2322764695"/>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823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- 4.3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025 - I Close My Eyes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8224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714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- 2.5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- 2.6</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- 4.3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- 4.4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- 4.5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- 4.6</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20163 - THOMAS' SONG - D.1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231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615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- 4.3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500 - Give Me The Bible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2732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91B1-189F-45CE-974A-82A104202376}"/>
              </a:ext>
            </a:extLst>
          </p:cNvPr>
          <p:cNvSpPr>
            <a:spLocks noGrp="1"/>
          </p:cNvSpPr>
          <p:nvPr>
            <p:ph type="ctrTitle"/>
          </p:nvPr>
        </p:nvSpPr>
        <p:spPr>
          <a:xfrm>
            <a:off x="685800" y="1122363"/>
            <a:ext cx="7772400" cy="1620837"/>
          </a:xfrm>
        </p:spPr>
        <p:txBody>
          <a:bodyPr/>
          <a:lstStyle/>
          <a:p>
            <a:r>
              <a:rPr lang="en-US" b="1" i="1" dirty="0">
                <a:latin typeface="+mn-lt"/>
              </a:rPr>
              <a:t>Clinging to the Lord</a:t>
            </a:r>
          </a:p>
        </p:txBody>
      </p:sp>
      <p:pic>
        <p:nvPicPr>
          <p:cNvPr id="1026" name="Picture 2" descr="Image result for helping hands">
            <a:extLst>
              <a:ext uri="{FF2B5EF4-FFF2-40B4-BE49-F238E27FC236}">
                <a16:creationId xmlns:a16="http://schemas.microsoft.com/office/drawing/2014/main" id="{3C1D47F7-41C4-43DF-9FB9-3BA26298D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64347"/>
            <a:ext cx="6096000" cy="27051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14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F7EC-F591-4288-B37F-7231A8568455}"/>
              </a:ext>
            </a:extLst>
          </p:cNvPr>
          <p:cNvSpPr>
            <a:spLocks noGrp="1"/>
          </p:cNvSpPr>
          <p:nvPr>
            <p:ph type="title"/>
          </p:nvPr>
        </p:nvSpPr>
        <p:spPr/>
        <p:txBody>
          <a:bodyPr/>
          <a:lstStyle/>
          <a:p>
            <a:pPr algn="ctr"/>
            <a:r>
              <a:rPr lang="en-US" b="1" dirty="0">
                <a:latin typeface="+mn-lt"/>
              </a:rPr>
              <a:t>What was Barnabas’ message?</a:t>
            </a:r>
          </a:p>
        </p:txBody>
      </p:sp>
      <p:sp>
        <p:nvSpPr>
          <p:cNvPr id="3" name="Content Placeholder 2">
            <a:extLst>
              <a:ext uri="{FF2B5EF4-FFF2-40B4-BE49-F238E27FC236}">
                <a16:creationId xmlns:a16="http://schemas.microsoft.com/office/drawing/2014/main" id="{07DA3A00-E998-47F0-AF06-EBC8DB651B03}"/>
              </a:ext>
            </a:extLst>
          </p:cNvPr>
          <p:cNvSpPr>
            <a:spLocks noGrp="1"/>
          </p:cNvSpPr>
          <p:nvPr>
            <p:ph idx="1"/>
          </p:nvPr>
        </p:nvSpPr>
        <p:spPr/>
        <p:txBody>
          <a:bodyPr/>
          <a:lstStyle/>
          <a:p>
            <a:pPr lvl="0"/>
            <a:r>
              <a:rPr lang="en-US" b="1" i="1" dirty="0"/>
              <a:t>“…encouraged them all that with purpose of heart they should </a:t>
            </a:r>
            <a:r>
              <a:rPr lang="en-US" b="1" i="1" u="sng" dirty="0"/>
              <a:t>continue with</a:t>
            </a:r>
            <a:r>
              <a:rPr lang="en-US" b="1" i="1" dirty="0"/>
              <a:t> the Lord”</a:t>
            </a:r>
            <a:r>
              <a:rPr lang="en-US" b="1" dirty="0"/>
              <a:t> (v. 23, NKJV). </a:t>
            </a:r>
          </a:p>
          <a:p>
            <a:pPr lvl="0"/>
            <a:r>
              <a:rPr lang="en-US" b="1" i="1" dirty="0"/>
              <a:t>“…to </a:t>
            </a:r>
            <a:r>
              <a:rPr lang="en-US" b="1" i="1" u="sng" dirty="0"/>
              <a:t>remain true to</a:t>
            </a:r>
            <a:r>
              <a:rPr lang="en-US" b="1" i="1" dirty="0"/>
              <a:t> the Lord”</a:t>
            </a:r>
            <a:r>
              <a:rPr lang="en-US" b="1" dirty="0"/>
              <a:t> (NASU). </a:t>
            </a:r>
          </a:p>
          <a:p>
            <a:pPr lvl="0"/>
            <a:r>
              <a:rPr lang="en-US" b="1" i="1" dirty="0"/>
              <a:t>“…with purpose of heart they would </a:t>
            </a:r>
            <a:r>
              <a:rPr lang="en-US" b="1" i="1" u="sng" dirty="0"/>
              <a:t>cleave unto</a:t>
            </a:r>
            <a:r>
              <a:rPr lang="en-US" b="1" i="1" dirty="0"/>
              <a:t> the Lord”</a:t>
            </a:r>
            <a:r>
              <a:rPr lang="en-US" b="1" dirty="0"/>
              <a:t> (KJV). </a:t>
            </a:r>
          </a:p>
          <a:p>
            <a:endParaRPr lang="en-US" b="1" dirty="0"/>
          </a:p>
        </p:txBody>
      </p:sp>
      <p:pic>
        <p:nvPicPr>
          <p:cNvPr id="1026" name="Picture 2" descr="Image result for open bible clipart">
            <a:extLst>
              <a:ext uri="{FF2B5EF4-FFF2-40B4-BE49-F238E27FC236}">
                <a16:creationId xmlns:a16="http://schemas.microsoft.com/office/drawing/2014/main" id="{73D808F1-5C26-4F2E-AEC3-375071744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954" y="4686069"/>
            <a:ext cx="3364396" cy="180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09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F7EC-F591-4288-B37F-7231A8568455}"/>
              </a:ext>
            </a:extLst>
          </p:cNvPr>
          <p:cNvSpPr>
            <a:spLocks noGrp="1"/>
          </p:cNvSpPr>
          <p:nvPr>
            <p:ph type="title"/>
          </p:nvPr>
        </p:nvSpPr>
        <p:spPr/>
        <p:txBody>
          <a:bodyPr/>
          <a:lstStyle/>
          <a:p>
            <a:pPr algn="ctr"/>
            <a:r>
              <a:rPr lang="en-US" b="1" dirty="0">
                <a:latin typeface="+mn-lt"/>
              </a:rPr>
              <a:t>What was Barnabas’ message?</a:t>
            </a:r>
          </a:p>
        </p:txBody>
      </p:sp>
      <p:sp>
        <p:nvSpPr>
          <p:cNvPr id="3" name="Content Placeholder 2">
            <a:extLst>
              <a:ext uri="{FF2B5EF4-FFF2-40B4-BE49-F238E27FC236}">
                <a16:creationId xmlns:a16="http://schemas.microsoft.com/office/drawing/2014/main" id="{07DA3A00-E998-47F0-AF06-EBC8DB651B03}"/>
              </a:ext>
            </a:extLst>
          </p:cNvPr>
          <p:cNvSpPr>
            <a:spLocks noGrp="1"/>
          </p:cNvSpPr>
          <p:nvPr>
            <p:ph idx="1"/>
          </p:nvPr>
        </p:nvSpPr>
        <p:spPr/>
        <p:txBody>
          <a:bodyPr/>
          <a:lstStyle/>
          <a:p>
            <a:pPr lvl="0"/>
            <a:r>
              <a:rPr lang="en-US" b="1" i="1" dirty="0" err="1"/>
              <a:t>prosmeno</a:t>
            </a:r>
            <a:endParaRPr lang="en-US" b="1" i="1" dirty="0"/>
          </a:p>
          <a:p>
            <a:pPr lvl="0"/>
            <a:endParaRPr lang="en-US" sz="800" b="1" i="1" dirty="0"/>
          </a:p>
          <a:p>
            <a:pPr lvl="0"/>
            <a:r>
              <a:rPr lang="en-US" b="1" dirty="0"/>
              <a:t>“to remain in place with a person; to adhere to” </a:t>
            </a:r>
          </a:p>
          <a:p>
            <a:pPr lvl="0"/>
            <a:r>
              <a:rPr lang="en-US" b="1" dirty="0"/>
              <a:t>“to remain with, to continue with one” </a:t>
            </a:r>
          </a:p>
          <a:p>
            <a:pPr lvl="0"/>
            <a:r>
              <a:rPr lang="en-US" b="1" dirty="0"/>
              <a:t>“of cleaving unto a person – </a:t>
            </a:r>
            <a:br>
              <a:rPr lang="en-US" b="1" dirty="0"/>
            </a:br>
            <a:r>
              <a:rPr lang="en-US" b="1" dirty="0"/>
              <a:t>indicating persistent loyalty” </a:t>
            </a:r>
          </a:p>
        </p:txBody>
      </p:sp>
      <p:pic>
        <p:nvPicPr>
          <p:cNvPr id="2050" name="Picture 2" descr="Related image">
            <a:extLst>
              <a:ext uri="{FF2B5EF4-FFF2-40B4-BE49-F238E27FC236}">
                <a16:creationId xmlns:a16="http://schemas.microsoft.com/office/drawing/2014/main" id="{9980B045-A23D-4D4C-A299-875CD6935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646" y="3768173"/>
            <a:ext cx="1406630" cy="254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183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A3A00-E998-47F0-AF06-EBC8DB651B03}"/>
              </a:ext>
            </a:extLst>
          </p:cNvPr>
          <p:cNvSpPr>
            <a:spLocks noGrp="1"/>
          </p:cNvSpPr>
          <p:nvPr>
            <p:ph idx="1"/>
          </p:nvPr>
        </p:nvSpPr>
        <p:spPr/>
        <p:txBody>
          <a:bodyPr/>
          <a:lstStyle/>
          <a:p>
            <a:pPr marL="0" lvl="0" indent="0">
              <a:buNone/>
            </a:pPr>
            <a:r>
              <a:rPr lang="en-US" b="1" i="1" dirty="0"/>
              <a:t>   You shall fear the Lord your God; you shall serve Him, and to Him </a:t>
            </a:r>
            <a:r>
              <a:rPr lang="en-US" b="1" i="1" u="sng" dirty="0"/>
              <a:t>you shall hold fast</a:t>
            </a:r>
            <a:r>
              <a:rPr lang="en-US" b="1" i="1" dirty="0"/>
              <a:t>, and take oaths in His name. </a:t>
            </a:r>
            <a:br>
              <a:rPr lang="en-US" b="1" i="1" dirty="0"/>
            </a:br>
            <a:r>
              <a:rPr lang="en-US" b="1" i="1" dirty="0"/>
              <a:t>   He is your praise, and He is your God, who has done for you these great and awesome things which your eyes have seen. </a:t>
            </a:r>
          </a:p>
          <a:p>
            <a:pPr marL="0" lvl="0" indent="0">
              <a:buNone/>
            </a:pPr>
            <a:endParaRPr lang="en-US" sz="800" b="1" i="1" dirty="0"/>
          </a:p>
          <a:p>
            <a:pPr marL="0" lvl="0" indent="0">
              <a:buNone/>
            </a:pPr>
            <a:r>
              <a:rPr lang="en-US" b="1" i="1" dirty="0"/>
              <a:t>Deuteronomy 10:20-21</a:t>
            </a:r>
          </a:p>
        </p:txBody>
      </p:sp>
      <p:pic>
        <p:nvPicPr>
          <p:cNvPr id="1026" name="Picture 2" descr="Image result for open bible clipart">
            <a:extLst>
              <a:ext uri="{FF2B5EF4-FFF2-40B4-BE49-F238E27FC236}">
                <a16:creationId xmlns:a16="http://schemas.microsoft.com/office/drawing/2014/main" id="{73D808F1-5C26-4F2E-AEC3-375071744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954" y="4686069"/>
            <a:ext cx="3364396" cy="180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0316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A3A00-E998-47F0-AF06-EBC8DB651B03}"/>
              </a:ext>
            </a:extLst>
          </p:cNvPr>
          <p:cNvSpPr>
            <a:spLocks noGrp="1"/>
          </p:cNvSpPr>
          <p:nvPr>
            <p:ph idx="1"/>
          </p:nvPr>
        </p:nvSpPr>
        <p:spPr/>
        <p:txBody>
          <a:bodyPr/>
          <a:lstStyle/>
          <a:p>
            <a:pPr marL="0" lvl="0" indent="0">
              <a:buNone/>
            </a:pPr>
            <a:r>
              <a:rPr lang="en-US" b="1" i="1" dirty="0"/>
              <a:t>   You shall walk after the Lord your God and fear Him, and keep His commandments and obey His voice; you shall serve Him and </a:t>
            </a:r>
            <a:r>
              <a:rPr lang="en-US" b="1" i="1" u="sng" dirty="0"/>
              <a:t>hold fast to Him</a:t>
            </a:r>
            <a:r>
              <a:rPr lang="en-US" b="1" i="1" dirty="0"/>
              <a:t>. </a:t>
            </a:r>
          </a:p>
          <a:p>
            <a:pPr marL="0" lvl="0" indent="0">
              <a:buNone/>
            </a:pPr>
            <a:endParaRPr lang="en-US" sz="800" b="1" i="1" dirty="0"/>
          </a:p>
          <a:p>
            <a:pPr marL="0" lvl="0" indent="0">
              <a:buNone/>
            </a:pPr>
            <a:r>
              <a:rPr lang="en-US" b="1" i="1" dirty="0"/>
              <a:t>Deuteronomy 13:4</a:t>
            </a:r>
          </a:p>
        </p:txBody>
      </p:sp>
      <p:pic>
        <p:nvPicPr>
          <p:cNvPr id="1026" name="Picture 2" descr="Image result for open bible clipart">
            <a:extLst>
              <a:ext uri="{FF2B5EF4-FFF2-40B4-BE49-F238E27FC236}">
                <a16:creationId xmlns:a16="http://schemas.microsoft.com/office/drawing/2014/main" id="{73D808F1-5C26-4F2E-AEC3-375071744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954" y="4686069"/>
            <a:ext cx="3364396" cy="180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13506"/>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A3A00-E998-47F0-AF06-EBC8DB651B03}"/>
              </a:ext>
            </a:extLst>
          </p:cNvPr>
          <p:cNvSpPr>
            <a:spLocks noGrp="1"/>
          </p:cNvSpPr>
          <p:nvPr>
            <p:ph idx="1"/>
          </p:nvPr>
        </p:nvSpPr>
        <p:spPr/>
        <p:txBody>
          <a:bodyPr>
            <a:normAutofit/>
          </a:bodyPr>
          <a:lstStyle/>
          <a:p>
            <a:pPr marL="0" lvl="0" indent="0">
              <a:buNone/>
            </a:pPr>
            <a:r>
              <a:rPr lang="en-US" b="1" i="1" dirty="0"/>
              <a:t>   But take careful heed to do the commandment and the law which Moses the servant of the Lord commanded you, to love the Lord your God, to walk in all His ways, to keep His commandments, to </a:t>
            </a:r>
            <a:r>
              <a:rPr lang="en-US" b="1" i="1" u="sng" dirty="0"/>
              <a:t>hold fast to Him</a:t>
            </a:r>
            <a:r>
              <a:rPr lang="en-US" b="1" i="1" dirty="0"/>
              <a:t>, and to serve Him with all your heart and with all your soul. </a:t>
            </a:r>
          </a:p>
          <a:p>
            <a:pPr marL="0" lvl="0" indent="0">
              <a:buNone/>
            </a:pPr>
            <a:endParaRPr lang="en-US" sz="800" b="1" i="1" dirty="0"/>
          </a:p>
          <a:p>
            <a:pPr marL="0" lvl="0" indent="0">
              <a:buNone/>
            </a:pPr>
            <a:r>
              <a:rPr lang="en-US" b="1" i="1" dirty="0"/>
              <a:t>Joshua 22:5</a:t>
            </a:r>
          </a:p>
        </p:txBody>
      </p:sp>
      <p:pic>
        <p:nvPicPr>
          <p:cNvPr id="1026" name="Picture 2" descr="Image result for open bible clipart">
            <a:extLst>
              <a:ext uri="{FF2B5EF4-FFF2-40B4-BE49-F238E27FC236}">
                <a16:creationId xmlns:a16="http://schemas.microsoft.com/office/drawing/2014/main" id="{73D808F1-5C26-4F2E-AEC3-375071744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954" y="4686069"/>
            <a:ext cx="3364396" cy="180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75714"/>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2CF8-1E3F-47CD-A174-0EA2C484DC45}"/>
              </a:ext>
            </a:extLst>
          </p:cNvPr>
          <p:cNvSpPr>
            <a:spLocks noGrp="1"/>
          </p:cNvSpPr>
          <p:nvPr>
            <p:ph type="title"/>
          </p:nvPr>
        </p:nvSpPr>
        <p:spPr>
          <a:xfrm>
            <a:off x="628650" y="365126"/>
            <a:ext cx="7886700" cy="1460499"/>
          </a:xfrm>
        </p:spPr>
        <p:txBody>
          <a:bodyPr/>
          <a:lstStyle/>
          <a:p>
            <a:pPr algn="ctr"/>
            <a:r>
              <a:rPr lang="en-US" b="1" dirty="0">
                <a:latin typeface="+mn-lt"/>
              </a:rPr>
              <a:t>We cling to the Lord </a:t>
            </a:r>
            <a:br>
              <a:rPr lang="en-US" b="1" dirty="0">
                <a:latin typeface="+mn-lt"/>
              </a:rPr>
            </a:br>
            <a:r>
              <a:rPr lang="en-US" b="1" dirty="0">
                <a:latin typeface="+mn-lt"/>
              </a:rPr>
              <a:t>by clinging to…</a:t>
            </a:r>
          </a:p>
        </p:txBody>
      </p:sp>
      <p:sp>
        <p:nvSpPr>
          <p:cNvPr id="3" name="Content Placeholder 2">
            <a:extLst>
              <a:ext uri="{FF2B5EF4-FFF2-40B4-BE49-F238E27FC236}">
                <a16:creationId xmlns:a16="http://schemas.microsoft.com/office/drawing/2014/main" id="{0F1A0B84-B79E-4BF9-AABB-CC1C3AEDFAFE}"/>
              </a:ext>
            </a:extLst>
          </p:cNvPr>
          <p:cNvSpPr>
            <a:spLocks noGrp="1"/>
          </p:cNvSpPr>
          <p:nvPr>
            <p:ph idx="1"/>
          </p:nvPr>
        </p:nvSpPr>
        <p:spPr>
          <a:xfrm>
            <a:off x="628650" y="1987825"/>
            <a:ext cx="7886700" cy="4189137"/>
          </a:xfrm>
        </p:spPr>
        <p:txBody>
          <a:bodyPr>
            <a:normAutofit/>
          </a:bodyPr>
          <a:lstStyle/>
          <a:p>
            <a:pPr marL="742950" indent="-742950">
              <a:buFont typeface="+mj-lt"/>
              <a:buAutoNum type="arabicPeriod"/>
            </a:pPr>
            <a:r>
              <a:rPr lang="en-US" sz="3600" b="1" dirty="0"/>
              <a:t>His Word </a:t>
            </a:r>
            <a:r>
              <a:rPr lang="en-US" sz="3200" b="1" dirty="0"/>
              <a:t>- Ps. 1:1-3</a:t>
            </a:r>
            <a:endParaRPr lang="en-US" sz="3600" b="1" dirty="0"/>
          </a:p>
          <a:p>
            <a:pPr marL="742950" indent="-742950">
              <a:buFont typeface="+mj-lt"/>
              <a:buAutoNum type="arabicPeriod"/>
            </a:pPr>
            <a:r>
              <a:rPr lang="en-US" sz="3600" b="1" dirty="0"/>
              <a:t>His Work </a:t>
            </a:r>
            <a:r>
              <a:rPr lang="en-US" sz="3200" b="1" dirty="0"/>
              <a:t>- John 9:4</a:t>
            </a:r>
          </a:p>
          <a:p>
            <a:pPr marL="742950" indent="-742950">
              <a:buFont typeface="+mj-lt"/>
              <a:buAutoNum type="arabicPeriod"/>
            </a:pPr>
            <a:r>
              <a:rPr lang="en-US" sz="3600" b="1" dirty="0"/>
              <a:t>His People </a:t>
            </a:r>
            <a:r>
              <a:rPr lang="en-US" sz="3200" b="1" dirty="0"/>
              <a:t>- Eph. 4:16; Acts 4:32</a:t>
            </a:r>
          </a:p>
          <a:p>
            <a:pPr marL="742950" indent="-742950">
              <a:buFont typeface="+mj-lt"/>
              <a:buAutoNum type="arabicPeriod"/>
            </a:pPr>
            <a:r>
              <a:rPr lang="en-US" sz="3600" b="1" dirty="0"/>
              <a:t>His Promises </a:t>
            </a:r>
            <a:r>
              <a:rPr lang="en-US" sz="3200" b="1" dirty="0"/>
              <a:t>- 2 Tim. 1:12</a:t>
            </a:r>
            <a:endParaRPr lang="en-US" sz="3600" b="1" dirty="0"/>
          </a:p>
        </p:txBody>
      </p:sp>
      <p:pic>
        <p:nvPicPr>
          <p:cNvPr id="4" name="Picture 2" descr="Image result for helping hands">
            <a:extLst>
              <a:ext uri="{FF2B5EF4-FFF2-40B4-BE49-F238E27FC236}">
                <a16:creationId xmlns:a16="http://schemas.microsoft.com/office/drawing/2014/main" id="{049096C4-0D6D-4072-B7A3-CAB4567D5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573" y="4869815"/>
            <a:ext cx="3657599" cy="162305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467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457602"/>
      </p:ext>
    </p:extLst>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107 - Humble Yourself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463 - Hold To God's Unchanging Hand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5073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06A701F-C0F1-4B19-A6F6-C9195F1EE144}"/>
              </a:ext>
            </a:extLst>
          </p:cNvPr>
          <p:cNvSpPr txBox="1"/>
          <p:nvPr/>
        </p:nvSpPr>
        <p:spPr>
          <a:xfrm>
            <a:off x="544530" y="2663137"/>
            <a:ext cx="8364878" cy="347787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Vacation Bible School</a:t>
            </a:r>
          </a:p>
          <a:p>
            <a:pPr marL="0" marR="0" lvl="0" indent="0" algn="l" defTabSz="914400" rtl="0" eaLnBrk="1" fontAlgn="base" latinLnBrk="0" hangingPunct="1">
              <a:lnSpc>
                <a:spcPts val="3600"/>
              </a:lnSpc>
              <a:spcBef>
                <a:spcPct val="0"/>
              </a:spcBef>
              <a:spcAft>
                <a:spcPts val="1200"/>
              </a:spcAft>
              <a:buClrTx/>
              <a:buSzTx/>
              <a:buFontTx/>
              <a:buNone/>
              <a:tabLst>
                <a:tab pos="342900" algn="l"/>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3600" b="0" i="0" u="none" strike="noStrike" kern="1200" cap="none" spc="0" normalizeH="0" baseline="0" noProof="0" dirty="0">
                <a:ln>
                  <a:noFill/>
                </a:ln>
                <a:solidFill>
                  <a:prstClr val="black"/>
                </a:solidFill>
                <a:effectLst/>
                <a:uLnTx/>
                <a:uFillTx/>
                <a:latin typeface="Arial" charset="0"/>
                <a:ea typeface="+mn-ea"/>
                <a:cs typeface="+mn-cs"/>
              </a:rPr>
              <a:t>Mon-Fri, June 24-28</a:t>
            </a:r>
            <a:endParaRPr kumimoji="0" lang="en-US" sz="8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342900" algn="l"/>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Youth Lecture Series</a:t>
            </a:r>
          </a:p>
          <a:p>
            <a:pPr marL="0" marR="0" lvl="0" indent="0" algn="l" defTabSz="914400" rtl="0" eaLnBrk="1" fontAlgn="base" latinLnBrk="0" hangingPunct="1">
              <a:lnSpc>
                <a:spcPts val="3600"/>
              </a:lnSpc>
              <a:spcBef>
                <a:spcPct val="0"/>
              </a:spcBef>
              <a:spcAft>
                <a:spcPct val="0"/>
              </a:spcAft>
              <a:buClrTx/>
              <a:buSzTx/>
              <a:buFontTx/>
              <a:buNone/>
              <a:tabLst>
                <a:tab pos="342900" algn="l"/>
              </a:tabLst>
              <a:defRPr/>
            </a:pPr>
            <a:r>
              <a:rPr kumimoji="0" lang="en-US" sz="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3600" b="0" i="0" u="none" strike="noStrike" kern="1200" cap="none" spc="0" normalizeH="0" baseline="0" noProof="0" dirty="0">
                <a:ln>
                  <a:noFill/>
                </a:ln>
                <a:solidFill>
                  <a:prstClr val="black"/>
                </a:solidFill>
                <a:effectLst/>
                <a:uLnTx/>
                <a:uFillTx/>
                <a:latin typeface="Arial" charset="0"/>
                <a:ea typeface="+mn-ea"/>
                <a:cs typeface="+mn-cs"/>
              </a:rPr>
              <a:t>Sat-Sun, July 13-14 with Mark Russell</a:t>
            </a:r>
          </a:p>
          <a:p>
            <a:pPr marL="0" marR="0" lvl="0" indent="0" algn="l" defTabSz="914400" rtl="0" eaLnBrk="1" fontAlgn="base" latinLnBrk="0" hangingPunct="1">
              <a:lnSpc>
                <a:spcPct val="100000"/>
              </a:lnSpc>
              <a:spcBef>
                <a:spcPct val="0"/>
              </a:spcBef>
              <a:spcAft>
                <a:spcPct val="0"/>
              </a:spcAft>
              <a:buClrTx/>
              <a:buSzTx/>
              <a:buFontTx/>
              <a:buNone/>
              <a:tabLst>
                <a:tab pos="342900" algn="l"/>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Booth at Greene County Fair</a:t>
            </a:r>
          </a:p>
          <a:p>
            <a:pPr marL="0" marR="0" lvl="0" indent="0" algn="l" defTabSz="914400" rtl="0" eaLnBrk="1" fontAlgn="base" latinLnBrk="0" hangingPunct="1">
              <a:lnSpc>
                <a:spcPts val="3600"/>
              </a:lnSpc>
              <a:spcBef>
                <a:spcPct val="0"/>
              </a:spcBef>
              <a:spcAft>
                <a:spcPct val="0"/>
              </a:spcAft>
              <a:buClrTx/>
              <a:buSzTx/>
              <a:buFontTx/>
              <a:buNone/>
              <a:tabLst>
                <a:tab pos="342900" algn="l"/>
              </a:tabLst>
              <a:defRPr/>
            </a:pPr>
            <a:r>
              <a:rPr kumimoji="0" lang="en-US" sz="1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3600" b="0" i="0" u="none" strike="noStrike" kern="1200" cap="none" spc="0" normalizeH="0" baseline="0" noProof="0" dirty="0">
                <a:ln>
                  <a:noFill/>
                </a:ln>
                <a:solidFill>
                  <a:prstClr val="black"/>
                </a:solidFill>
                <a:effectLst/>
                <a:uLnTx/>
                <a:uFillTx/>
                <a:latin typeface="Arial" charset="0"/>
                <a:ea typeface="+mn-ea"/>
                <a:cs typeface="+mn-cs"/>
              </a:rPr>
              <a:t>July 28-August 3 – 5:00-9:00pm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82"/>
            <a:ext cx="9144000" cy="2217420"/>
          </a:xfrm>
          <a:prstGeom prst="rect">
            <a:avLst/>
          </a:prstGeom>
        </p:spPr>
      </p:pic>
    </p:spTree>
    <p:extLst>
      <p:ext uri="{BB962C8B-B14F-4D97-AF65-F5344CB8AC3E}">
        <p14:creationId xmlns:p14="http://schemas.microsoft.com/office/powerpoint/2010/main" val="2304794631"/>
      </p:ext>
    </p:extLst>
  </p:cSld>
  <p:clrMapOvr>
    <a:masterClrMapping/>
  </p:clrMapOvr>
  <p:transition spd="med" advClick="0" advTm="50000">
    <p:wheel spokes="1"/>
  </p:transition>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993</Words>
  <Application>Microsoft Office PowerPoint</Application>
  <PresentationFormat>On-screen Show (4:3)</PresentationFormat>
  <Paragraphs>132</Paragraphs>
  <Slides>98</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98</vt:i4>
      </vt:variant>
    </vt:vector>
  </HeadingPairs>
  <TitlesOfParts>
    <vt:vector size="106" baseType="lpstr">
      <vt:lpstr>Arial</vt:lpstr>
      <vt:lpstr>Calibri</vt:lpstr>
      <vt:lpstr>Calibri Light</vt:lpstr>
      <vt:lpstr>Office Theme</vt:lpstr>
      <vt:lpstr>1_Office Theme</vt:lpstr>
      <vt:lpstr>2_Office Theme</vt:lpstr>
      <vt:lpstr>Celestial</vt:lpstr>
      <vt:lpstr>3_Office Theme</vt:lpstr>
      <vt:lpstr>PowerPoint Presentation</vt:lpstr>
      <vt:lpstr>107 - Humble Yourself - Title</vt:lpstr>
      <vt:lpstr>107 - Humble Yourself - 1.1</vt:lpstr>
      <vt:lpstr>107 - Humble Yourself - 1.2</vt:lpstr>
      <vt:lpstr>107 - Humble Yourself - 1.3</vt:lpstr>
      <vt:lpstr>107 - Humble Yourself - 2.1</vt:lpstr>
      <vt:lpstr>107 - Humble Yourself - 2.2</vt:lpstr>
      <vt:lpstr>107 - Humble Yourself - 2.3</vt:lpstr>
      <vt:lpstr>107 - Humble Yourself - 3.1</vt:lpstr>
      <vt:lpstr>107 - Humble Yourself - 3.2</vt:lpstr>
      <vt:lpstr>107 - Humble Yourself - 3.3</vt:lpstr>
      <vt:lpstr>107 - Humble Yourself - 4.1</vt:lpstr>
      <vt:lpstr>107 - Humble Yourself - 4.2</vt:lpstr>
      <vt:lpstr>107 - Humble Yourself - 4.3</vt:lpstr>
      <vt:lpstr>025 - I Close My Eyes - Title</vt:lpstr>
      <vt:lpstr>025 - I Close My Eyes - 1.1</vt:lpstr>
      <vt:lpstr>025 - I Close My Eyes - 1.2</vt:lpstr>
      <vt:lpstr>025 - I Close My Eyes - 1.3</vt:lpstr>
      <vt:lpstr>025 - I Close My Eyes - 1.4</vt:lpstr>
      <vt:lpstr>025 - I Close My Eyes - C.1</vt:lpstr>
      <vt:lpstr>025 - I Close My Eyes - C.2</vt:lpstr>
      <vt:lpstr>025 - I Close My Eyes - 2.1</vt:lpstr>
      <vt:lpstr>025 - I Close My Eyes - 2.2</vt:lpstr>
      <vt:lpstr>025 - I Close My Eyes - 2.3</vt:lpstr>
      <vt:lpstr>025 - I Close My Eyes - 2.4</vt:lpstr>
      <vt:lpstr>025 - I Close My Eyes - C.1</vt:lpstr>
      <vt:lpstr>025 - I Close My Eyes - C.2</vt:lpstr>
      <vt:lpstr>PowerPoint Presentation</vt:lpstr>
      <vt:lpstr>PowerPoint Presentation</vt:lpstr>
      <vt:lpstr>20163 - THOMAS' SONG - Title</vt:lpstr>
      <vt:lpstr>20163 - THOMAS' SONG - 1.1</vt:lpstr>
      <vt:lpstr>20163 - THOMAS' SONG - 1.2</vt:lpstr>
      <vt:lpstr>20163 - THOMAS' SONG - 2.1</vt:lpstr>
      <vt:lpstr>20163 - THOMAS' SONG - 2.2</vt:lpstr>
      <vt:lpstr>20163 - THOMAS' SONG - 2.3</vt:lpstr>
      <vt:lpstr>20163 - THOMAS' SONG - 2.4</vt:lpstr>
      <vt:lpstr>20163 - THOMAS' SONG - 2.5</vt:lpstr>
      <vt:lpstr>20163 - THOMAS' SONG - 2.6</vt:lpstr>
      <vt:lpstr>20163 - THOMAS' SONG - 3.1</vt:lpstr>
      <vt:lpstr>20163 - THOMAS' SONG - 3.2</vt:lpstr>
      <vt:lpstr>20163 - THOMAS' SONG - 4.1</vt:lpstr>
      <vt:lpstr>20163 - THOMAS' SONG - 4.2</vt:lpstr>
      <vt:lpstr>20163 - THOMAS' SONG - 4.3</vt:lpstr>
      <vt:lpstr>20163 - THOMAS' SONG - 4.4</vt:lpstr>
      <vt:lpstr>20163 - THOMAS' SONG - 4.5</vt:lpstr>
      <vt:lpstr>20163 - THOMAS' SONG - 4.6</vt:lpstr>
      <vt:lpstr>20163 - THOMAS' SONG - D.1</vt:lpstr>
      <vt:lpstr>PowerPoint Presentation</vt:lpstr>
      <vt:lpstr>PowerPoint Presentation</vt:lpstr>
      <vt:lpstr>500 - Give Me The Bible - Title</vt:lpstr>
      <vt:lpstr>500 - Give Me The Bible - 1.1</vt:lpstr>
      <vt:lpstr>500 - Give Me The Bible - 1.2</vt:lpstr>
      <vt:lpstr>500 - Give Me The Bible - 1.3</vt:lpstr>
      <vt:lpstr>500 - Give Me The Bible - C.1</vt:lpstr>
      <vt:lpstr>500 - Give Me The Bible - C.2</vt:lpstr>
      <vt:lpstr>500 - Give Me The Bible - C.3</vt:lpstr>
      <vt:lpstr>500 - Give Me The Bible - 2.1</vt:lpstr>
      <vt:lpstr>500 - Give Me The Bible - 2.2</vt:lpstr>
      <vt:lpstr>500 - Give Me The Bible - 2.3</vt:lpstr>
      <vt:lpstr>500 - Give Me The Bible - C.1</vt:lpstr>
      <vt:lpstr>500 - Give Me The Bible - C.2</vt:lpstr>
      <vt:lpstr>500 - Give Me The Bible - C.3</vt:lpstr>
      <vt:lpstr>500 - Give Me The Bible - 3.1</vt:lpstr>
      <vt:lpstr>500 - Give Me The Bible - 3.2</vt:lpstr>
      <vt:lpstr>500 - Give Me The Bible - 3.3</vt:lpstr>
      <vt:lpstr>500 - Give Me The Bible - C.1</vt:lpstr>
      <vt:lpstr>500 - Give Me The Bible - C.2</vt:lpstr>
      <vt:lpstr>500 - Give Me The Bible - C.3</vt:lpstr>
      <vt:lpstr>500 - Give Me The Bible - 4.1</vt:lpstr>
      <vt:lpstr>500 - Give Me The Bible - 4.2</vt:lpstr>
      <vt:lpstr>500 - Give Me The Bible - 4.3</vt:lpstr>
      <vt:lpstr>500 - Give Me The Bible - C.1</vt:lpstr>
      <vt:lpstr>500 - Give Me The Bible - C.2</vt:lpstr>
      <vt:lpstr>500 - Give Me The Bible - C.3</vt:lpstr>
      <vt:lpstr>PowerPoint Presentation</vt:lpstr>
      <vt:lpstr>Clinging to the Lord</vt:lpstr>
      <vt:lpstr>What was Barnabas’ message?</vt:lpstr>
      <vt:lpstr>What was Barnabas’ message?</vt:lpstr>
      <vt:lpstr>PowerPoint Presentation</vt:lpstr>
      <vt:lpstr>PowerPoint Presentation</vt:lpstr>
      <vt:lpstr>PowerPoint Presentation</vt:lpstr>
      <vt:lpstr>We cling to the Lord  by clinging to…</vt:lpstr>
      <vt:lpstr>PowerPoint Presentation</vt:lpstr>
      <vt:lpstr>463 - Hold To God's Unchanging Hand - Title</vt:lpstr>
      <vt:lpstr>463 - Hold To God's Unchanging Hand - 1.1</vt:lpstr>
      <vt:lpstr>463 - Hold To God's Unchanging Hand - 1.2</vt:lpstr>
      <vt:lpstr>463 - Hold To God's Unchanging Hand - C.1</vt:lpstr>
      <vt:lpstr>463 - Hold To God's Unchanging Hand - C.2</vt:lpstr>
      <vt:lpstr>463 - Hold To God's Unchanging Hand - 2.1</vt:lpstr>
      <vt:lpstr>463 - Hold To God's Unchanging Hand - 2.2</vt:lpstr>
      <vt:lpstr>463 - Hold To God's Unchanging Hand - C.1</vt:lpstr>
      <vt:lpstr>463 - Hold To God's Unchanging Hand - C.2</vt:lpstr>
      <vt:lpstr>463 - Hold To God's Unchanging Hand - 3.1</vt:lpstr>
      <vt:lpstr>463 - Hold To God's Unchanging Hand - 3.2</vt:lpstr>
      <vt:lpstr>463 - Hold To God's Unchanging Hand - C.1</vt:lpstr>
      <vt:lpstr>463 - Hold To God's Unchanging Hand - C.2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Jason Davis</cp:lastModifiedBy>
  <cp:revision>13</cp:revision>
  <dcterms:created xsi:type="dcterms:W3CDTF">2013-03-24T12:46:42Z</dcterms:created>
  <dcterms:modified xsi:type="dcterms:W3CDTF">2019-06-16T12:59:46Z</dcterms:modified>
</cp:coreProperties>
</file>