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2" r:id="rId2"/>
  </p:sldMasterIdLst>
  <p:notesMasterIdLst>
    <p:notesMasterId r:id="rId8"/>
  </p:notesMasterIdLst>
  <p:sldIdLst>
    <p:sldId id="281" r:id="rId3"/>
    <p:sldId id="348" r:id="rId4"/>
    <p:sldId id="258" r:id="rId5"/>
    <p:sldId id="257" r:id="rId6"/>
    <p:sldId id="28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3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82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7399-2AB0-498F-834C-437C71B151E3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780-26A0-4560-B066-B039B70C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33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7399-2AB0-498F-834C-437C71B151E3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780-26A0-4560-B066-B039B70C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61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7399-2AB0-498F-834C-437C71B151E3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780-26A0-4560-B066-B039B70C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3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7399-2AB0-498F-834C-437C71B151E3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780-26A0-4560-B066-B039B70C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45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7399-2AB0-498F-834C-437C71B151E3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780-26A0-4560-B066-B039B70C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93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7399-2AB0-498F-834C-437C71B151E3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780-26A0-4560-B066-B039B70C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4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7399-2AB0-498F-834C-437C71B151E3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780-26A0-4560-B066-B039B70C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47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7399-2AB0-498F-834C-437C71B151E3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780-26A0-4560-B066-B039B70C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86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61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7399-2AB0-498F-834C-437C71B151E3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780-26A0-4560-B066-B039B70C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69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7399-2AB0-498F-834C-437C71B151E3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780-26A0-4560-B066-B039B70C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33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97399-2AB0-498F-834C-437C71B151E3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9D780-26A0-4560-B066-B039B70C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7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7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0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5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6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4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97399-2AB0-498F-834C-437C71B151E3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9D780-26A0-4560-B066-B039B70C8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8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yprayer.com/increasing-power-prayer-secret-effective-prayer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yprayer.com/increasing-power-prayer-secret-effective-prayer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yprayer.com/increasing-power-prayer-secret-effective-prayer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78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10F9-E0CB-41C9-B029-60C609DC0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9047" y="4538482"/>
            <a:ext cx="4682431" cy="155725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5400" b="1" dirty="0"/>
              <a:t>Faith of Abraham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FF2F1-2068-4CC5-AF87-0CF34C776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9047" y="4952539"/>
            <a:ext cx="3989573" cy="729135"/>
          </a:xfrm>
        </p:spPr>
        <p:txBody>
          <a:bodyPr anchor="b">
            <a:normAutofit/>
          </a:bodyPr>
          <a:lstStyle/>
          <a:p>
            <a:pPr algn="l"/>
            <a:r>
              <a:rPr lang="en-US" dirty="0"/>
              <a:t>Psalm 31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C6334C2-F73F-4B3B-A626-DD5F69DF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554332" cy="5386356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1583EA1B-C55C-41E0-AC8B-6665E28FFB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0782" r="26006" b="1"/>
          <a:stretch/>
        </p:blipFill>
        <p:spPr>
          <a:xfrm>
            <a:off x="1" y="-1"/>
            <a:ext cx="4423065" cy="524785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452210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85FF2F1-2068-4CC5-AF87-0CF34C776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53117" y="285248"/>
            <a:ext cx="3989573" cy="6022787"/>
          </a:xfrm>
        </p:spPr>
        <p:txBody>
          <a:bodyPr anchor="b">
            <a:noAutofit/>
          </a:bodyPr>
          <a:lstStyle/>
          <a:p>
            <a:pPr algn="l"/>
            <a:r>
              <a:rPr lang="en-US" b="1" dirty="0"/>
              <a:t>Psalm 31:1-5</a:t>
            </a:r>
          </a:p>
          <a:p>
            <a:pPr algn="l"/>
            <a:r>
              <a:rPr lang="en-US" sz="1400" i="1" dirty="0"/>
              <a:t>1</a:t>
            </a:r>
            <a:r>
              <a:rPr lang="en-US" sz="2150" dirty="0"/>
              <a:t>In thee, O Lord, do I put my trust; let me never be ashamed: deliver me in thy righteousness.  </a:t>
            </a:r>
          </a:p>
          <a:p>
            <a:pPr algn="l"/>
            <a:r>
              <a:rPr lang="en-US" sz="1400" i="1" dirty="0"/>
              <a:t>2</a:t>
            </a:r>
            <a:r>
              <a:rPr lang="en-US" sz="2150" dirty="0"/>
              <a:t>Bow down thin ear to me; deliver me speedily: be thou my strong rock, for a hour of defense to save me</a:t>
            </a:r>
          </a:p>
          <a:p>
            <a:pPr algn="l"/>
            <a:r>
              <a:rPr lang="en-US" sz="1400" i="1" dirty="0"/>
              <a:t>3</a:t>
            </a:r>
            <a:r>
              <a:rPr lang="en-US" sz="2150" dirty="0"/>
              <a:t>For thou art my rock and my fortress: therefore, for thy name’s sake lead me, and guide me.</a:t>
            </a:r>
          </a:p>
          <a:p>
            <a:pPr algn="l"/>
            <a:r>
              <a:rPr lang="en-US" sz="1400" i="1" dirty="0"/>
              <a:t>4</a:t>
            </a:r>
            <a:r>
              <a:rPr lang="en-US" sz="2150" dirty="0"/>
              <a:t>Pull me out of the net that they have laid privily for me: for thou art my strength.</a:t>
            </a:r>
          </a:p>
          <a:p>
            <a:pPr algn="l"/>
            <a:r>
              <a:rPr lang="en-US" sz="1400" i="1" dirty="0"/>
              <a:t>5</a:t>
            </a:r>
            <a:r>
              <a:rPr lang="en-US" sz="2150" dirty="0"/>
              <a:t>Into thine hand I commit my spirit: thou hast redeemed me, O Lord God of truth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C6334C2-F73F-4B3B-A626-DD5F69DF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554332" cy="5386356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1583EA1B-C55C-41E0-AC8B-6665E28FFB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0782" r="26006" b="1"/>
          <a:stretch/>
        </p:blipFill>
        <p:spPr>
          <a:xfrm>
            <a:off x="1" y="-1"/>
            <a:ext cx="4423065" cy="524785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08343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10F9-E0CB-41C9-B029-60C609DC0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23066" y="3942134"/>
            <a:ext cx="4682431" cy="155725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5400" b="1" dirty="0"/>
              <a:t>Abraham’s Faith: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5FF2F1-2068-4CC5-AF87-0CF34C776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9494" y="4768627"/>
            <a:ext cx="3989573" cy="1461513"/>
          </a:xfrm>
        </p:spPr>
        <p:txBody>
          <a:bodyPr anchor="b">
            <a:noAutofit/>
          </a:bodyPr>
          <a:lstStyle/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800" dirty="0"/>
              <a:t>Obedient Faith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800" dirty="0"/>
              <a:t>Trusting Faith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en-US" sz="2800" dirty="0"/>
              <a:t>Growing Faith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C6334C2-F73F-4B3B-A626-DD5F69DF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554332" cy="5386356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1583EA1B-C55C-41E0-AC8B-6665E28FFB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0782" r="26006" b="1"/>
          <a:stretch/>
        </p:blipFill>
        <p:spPr>
          <a:xfrm>
            <a:off x="1" y="-1"/>
            <a:ext cx="4423065" cy="524785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493728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78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125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 Theme</vt:lpstr>
      <vt:lpstr>2_Office Theme</vt:lpstr>
      <vt:lpstr>PowerPoint Presentation</vt:lpstr>
      <vt:lpstr>Faith of Abraham</vt:lpstr>
      <vt:lpstr>PowerPoint Presentation</vt:lpstr>
      <vt:lpstr>Abraham’s Faith: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14</cp:revision>
  <dcterms:created xsi:type="dcterms:W3CDTF">2013-03-24T12:46:42Z</dcterms:created>
  <dcterms:modified xsi:type="dcterms:W3CDTF">2019-04-25T14:32:41Z</dcterms:modified>
</cp:coreProperties>
</file>