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57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C1A54-6C1B-456A-A693-159E648E49D3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CE8B-CC71-402C-B343-A1270A8A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9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2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5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7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2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1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40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59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84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9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6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63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81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296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6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2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4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9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0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5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9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6B53-13E0-4A9A-A0AA-10B0C67E9325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6191-7103-413A-ADFE-AFB81425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0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59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CD98-F475-4898-8591-7E81FA01F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Barnabas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94348-DE0C-42C1-A6FE-E3173FB7F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Son of Encouragement</a:t>
            </a:r>
          </a:p>
        </p:txBody>
      </p:sp>
    </p:spTree>
    <p:extLst>
      <p:ext uri="{BB962C8B-B14F-4D97-AF65-F5344CB8AC3E}">
        <p14:creationId xmlns:p14="http://schemas.microsoft.com/office/powerpoint/2010/main" val="342000360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72A2-24E7-4528-8E20-ECA9601A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Life Lessons from Barnabas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BACA5-46DF-4545-B2C7-4B13F3485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054009" cy="4090431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He cared about people - Acts 4:32-37</a:t>
            </a:r>
          </a:p>
          <a:p>
            <a:r>
              <a:rPr lang="en-US" sz="3200" dirty="0"/>
              <a:t>He believed in giving a man a chance – </a:t>
            </a:r>
            <a:br>
              <a:rPr lang="en-US" sz="3200" dirty="0"/>
            </a:br>
            <a:r>
              <a:rPr lang="en-US" sz="3200" dirty="0"/>
              <a:t>Acts 9:26-28</a:t>
            </a:r>
          </a:p>
          <a:p>
            <a:r>
              <a:rPr lang="en-US" sz="3200" dirty="0"/>
              <a:t>He knew when he needed help - </a:t>
            </a:r>
            <a:br>
              <a:rPr lang="en-US" sz="3200" dirty="0"/>
            </a:br>
            <a:r>
              <a:rPr lang="en-US" sz="3200" dirty="0"/>
              <a:t>Acts 11:19-26</a:t>
            </a:r>
          </a:p>
          <a:p>
            <a:r>
              <a:rPr lang="en-US" sz="3200" dirty="0"/>
              <a:t>He knew when to take a stand - Acts 15:1-2</a:t>
            </a:r>
          </a:p>
          <a:p>
            <a:r>
              <a:rPr lang="en-US" sz="3200" dirty="0"/>
              <a:t>He believed in giving a man a second chance - Acts 15:36-41</a:t>
            </a:r>
          </a:p>
        </p:txBody>
      </p:sp>
    </p:spTree>
    <p:extLst>
      <p:ext uri="{BB962C8B-B14F-4D97-AF65-F5344CB8AC3E}">
        <p14:creationId xmlns:p14="http://schemas.microsoft.com/office/powerpoint/2010/main" val="86219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046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1_Office Theme</vt:lpstr>
      <vt:lpstr>Berlin</vt:lpstr>
      <vt:lpstr>PowerPoint Presentation</vt:lpstr>
      <vt:lpstr>Barnabas</vt:lpstr>
      <vt:lpstr>Life Lessons from Barnabas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5</cp:revision>
  <dcterms:created xsi:type="dcterms:W3CDTF">2019-02-07T14:17:11Z</dcterms:created>
  <dcterms:modified xsi:type="dcterms:W3CDTF">2019-02-16T16:33:30Z</dcterms:modified>
</cp:coreProperties>
</file>