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7" r:id="rId3"/>
    <p:sldId id="256" r:id="rId4"/>
    <p:sldId id="259" r:id="rId5"/>
    <p:sldId id="260" r:id="rId6"/>
    <p:sldId id="261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42231-8889-403E-9C34-B5BAD6381A10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AB345-3F49-434D-B0C7-FAD52540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2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1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9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32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7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81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98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517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56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58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250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7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075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234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763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3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8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29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9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5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2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03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64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2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573B0-0822-4496-AC43-28BBEF12D07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65310-B202-48AC-A311-9615D3305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583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32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clock background">
            <a:extLst>
              <a:ext uri="{FF2B5EF4-FFF2-40B4-BE49-F238E27FC236}">
                <a16:creationId xmlns:a16="http://schemas.microsoft.com/office/drawing/2014/main" id="{73FE6221-A788-46DE-998F-A8B382605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8887"/>
            <a:ext cx="5998816" cy="449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FA70C7-B2BA-4383-9280-6A6636C24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44558"/>
            <a:ext cx="7772400" cy="2014329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Why “Today” is the </a:t>
            </a:r>
            <a:b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Day of Salvation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94D8BD-5F2D-49E6-BEF5-51A2792A7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9408" y="2931870"/>
            <a:ext cx="6858000" cy="2236475"/>
          </a:xfrm>
        </p:spPr>
        <p:txBody>
          <a:bodyPr>
            <a:normAutofit/>
          </a:bodyPr>
          <a:lstStyle/>
          <a:p>
            <a:pPr algn="r"/>
            <a:r>
              <a:rPr lang="en-US" sz="3200" b="1" i="1" dirty="0"/>
              <a:t>“Behold, now is the accepted time; behold, now is the day of salvation.”</a:t>
            </a:r>
            <a:br>
              <a:rPr lang="en-US" sz="3200" b="1" i="1" dirty="0"/>
            </a:br>
            <a:endParaRPr lang="en-US" sz="900" b="1" i="1" dirty="0"/>
          </a:p>
          <a:p>
            <a:pPr algn="r"/>
            <a:r>
              <a:rPr lang="en-US" sz="3200" b="1" i="1" dirty="0"/>
              <a:t>2 Corinthians 6:2</a:t>
            </a:r>
          </a:p>
        </p:txBody>
      </p:sp>
    </p:spTree>
    <p:extLst>
      <p:ext uri="{BB962C8B-B14F-4D97-AF65-F5344CB8AC3E}">
        <p14:creationId xmlns:p14="http://schemas.microsoft.com/office/powerpoint/2010/main" val="243897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8488C-6526-4900-A915-550508840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Urgency is stressed in the choice to obey and follow Jesus.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D85ED-94A4-4D36-B93D-A285C9716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521437" cy="4351338"/>
          </a:xfrm>
        </p:spPr>
        <p:txBody>
          <a:bodyPr>
            <a:normAutofit/>
          </a:bodyPr>
          <a:lstStyle/>
          <a:p>
            <a:r>
              <a:rPr lang="en-US" b="1" dirty="0"/>
              <a:t>The disciples “immediately” left their nets and followed Jesus (Matt. 4:18-22). </a:t>
            </a:r>
          </a:p>
          <a:p>
            <a:endParaRPr lang="en-US" sz="800" b="1" dirty="0"/>
          </a:p>
          <a:p>
            <a:r>
              <a:rPr lang="en-US" b="1" dirty="0"/>
              <a:t>3,000 were baptized “that day” (Acts 2:40-41). </a:t>
            </a:r>
          </a:p>
          <a:p>
            <a:endParaRPr lang="en-US" sz="800" b="1" dirty="0"/>
          </a:p>
          <a:p>
            <a:r>
              <a:rPr lang="en-US" b="1" dirty="0"/>
              <a:t>The Jailer was baptized “immediately,” “the same hour of the night” (Acts 16:33). </a:t>
            </a:r>
          </a:p>
          <a:p>
            <a:endParaRPr lang="en-US" sz="800" b="1" dirty="0"/>
          </a:p>
          <a:p>
            <a:r>
              <a:rPr lang="en-US" b="1" dirty="0"/>
              <a:t>Paul was asked, “why are you waiting? Arise and be baptized, and wash away your sins” (Acts 22:16). </a:t>
            </a:r>
          </a:p>
        </p:txBody>
      </p:sp>
    </p:spTree>
    <p:extLst>
      <p:ext uri="{BB962C8B-B14F-4D97-AF65-F5344CB8AC3E}">
        <p14:creationId xmlns:p14="http://schemas.microsoft.com/office/powerpoint/2010/main" val="723395012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66B82-5959-4EFB-86A1-6F179565A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92613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bg1"/>
                </a:solidFill>
                <a:latin typeface="+mn-lt"/>
              </a:rPr>
              <a:t>Why “Today” is the Day of Salvation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114DF-6F51-4FA0-90CC-0194FBBEB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It is a Great Salvation</a:t>
            </a:r>
          </a:p>
          <a:p>
            <a:pPr lvl="1"/>
            <a:r>
              <a:rPr lang="en-US" b="1" dirty="0"/>
              <a:t>Heb. 2:1-4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We Don’t Know When Death Will Come</a:t>
            </a:r>
          </a:p>
          <a:p>
            <a:pPr lvl="1"/>
            <a:r>
              <a:rPr lang="en-US" b="1" dirty="0"/>
              <a:t>Luke 16:25; James 4:13-17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To Give Hope To Our Loved Ones</a:t>
            </a:r>
          </a:p>
          <a:p>
            <a:pPr lvl="1"/>
            <a:r>
              <a:rPr lang="en-US" b="1" dirty="0"/>
              <a:t>1 Thess. 4:13-18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To Redeem the Time</a:t>
            </a:r>
          </a:p>
          <a:p>
            <a:pPr lvl="1"/>
            <a:r>
              <a:rPr lang="en-US" b="1" dirty="0"/>
              <a:t>Eph. 5:15-16; 1 Pet. 4:3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To Enjoy the Blessings Found in Christ</a:t>
            </a:r>
          </a:p>
          <a:p>
            <a:pPr lvl="1"/>
            <a:r>
              <a:rPr lang="en-US" b="1" dirty="0"/>
              <a:t>Phil. 4:6-19</a:t>
            </a:r>
          </a:p>
        </p:txBody>
      </p:sp>
    </p:spTree>
    <p:extLst>
      <p:ext uri="{BB962C8B-B14F-4D97-AF65-F5344CB8AC3E}">
        <p14:creationId xmlns:p14="http://schemas.microsoft.com/office/powerpoint/2010/main" val="252123675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57ED1-B1B9-4943-AA94-7BE970567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latin typeface="+mn-lt"/>
              </a:rPr>
              <a:t>Salvation can be yours today!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89882-ADD8-4761-9CAC-28B3DB55D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243141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Believe in Jesus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John 8:24</a:t>
            </a:r>
          </a:p>
          <a:p>
            <a:r>
              <a:rPr lang="en-US" sz="3200" b="1" dirty="0"/>
              <a:t>Repent of your sins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Luke 13:3</a:t>
            </a:r>
          </a:p>
          <a:p>
            <a:r>
              <a:rPr lang="en-US" sz="3200" b="1" dirty="0"/>
              <a:t>Confess your faith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Rom. 10:9-10</a:t>
            </a:r>
          </a:p>
          <a:p>
            <a:r>
              <a:rPr lang="en-US" sz="3200" b="1" dirty="0"/>
              <a:t>Be baptized into Christ for the remission of your sins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Acts 2:38; 22:16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2052" name="Picture 4" descr="Image result for don't wait">
            <a:extLst>
              <a:ext uri="{FF2B5EF4-FFF2-40B4-BE49-F238E27FC236}">
                <a16:creationId xmlns:a16="http://schemas.microsoft.com/office/drawing/2014/main" id="{A8CC5B5D-A31D-4187-975E-AE33315A1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1062">
            <a:off x="5649535" y="4329306"/>
            <a:ext cx="3212272" cy="2221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17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8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196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1_Office Theme</vt:lpstr>
      <vt:lpstr>PowerPoint Presentation</vt:lpstr>
      <vt:lpstr>Why “Today” is the  Day of Salvation</vt:lpstr>
      <vt:lpstr>Urgency is stressed in the choice to obey and follow Jesus. </vt:lpstr>
      <vt:lpstr>Why “Today” is the Day of Salvation</vt:lpstr>
      <vt:lpstr>Salvation can be yours today!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“Today” is the Day of Salvation</dc:title>
  <dc:creator>Heath Rogers</dc:creator>
  <cp:lastModifiedBy>Michael Hepner</cp:lastModifiedBy>
  <cp:revision>10</cp:revision>
  <dcterms:created xsi:type="dcterms:W3CDTF">2018-12-01T18:55:33Z</dcterms:created>
  <dcterms:modified xsi:type="dcterms:W3CDTF">2018-12-03T14:21:59Z</dcterms:modified>
</cp:coreProperties>
</file>