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02" r:id="rId2"/>
    <p:sldMasterId id="2147483720" r:id="rId3"/>
  </p:sldMasterIdLst>
  <p:notesMasterIdLst>
    <p:notesMasterId r:id="rId9"/>
  </p:notesMasterIdLst>
  <p:sldIdLst>
    <p:sldId id="257" r:id="rId4"/>
    <p:sldId id="256" r:id="rId5"/>
    <p:sldId id="259" r:id="rId6"/>
    <p:sldId id="260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44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3E0711-3F84-4E4E-ADB9-74692B5F5BED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A4282-E38D-40AE-A669-DA7083A3F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03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839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684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727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592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8684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7148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3956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2212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7632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454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850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4884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7535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3462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5643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2612903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288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6221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5060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9586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135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47" y="1122363"/>
            <a:ext cx="7773308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347" y="3602038"/>
            <a:ext cx="7773308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095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8076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97194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657227"/>
            <a:ext cx="7300134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3602039"/>
            <a:ext cx="7300134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241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2088320"/>
            <a:ext cx="3829503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2088320"/>
            <a:ext cx="3820616" cy="37028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52559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5427" y="2088320"/>
            <a:ext cx="3600326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912232"/>
            <a:ext cx="3830406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9230" y="2088320"/>
            <a:ext cx="3591437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912232"/>
            <a:ext cx="3821518" cy="28789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584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99187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0637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2949178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609600"/>
            <a:ext cx="4642119" cy="518160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971801"/>
            <a:ext cx="2949178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2133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609600"/>
            <a:ext cx="416760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49932" y="758881"/>
            <a:ext cx="2966938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971800"/>
            <a:ext cx="4171242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3461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4289373"/>
            <a:ext cx="7775673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621322"/>
            <a:ext cx="7775673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74499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4634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4204820"/>
            <a:ext cx="776532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38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0479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4204821"/>
            <a:ext cx="776532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05245" y="641749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946721" y="307337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1703716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2126943"/>
            <a:ext cx="7766495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650556"/>
            <a:ext cx="776532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7966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88320"/>
            <a:ext cx="2474217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911624"/>
            <a:ext cx="2474217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2088320"/>
            <a:ext cx="2473919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911624"/>
            <a:ext cx="247486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088320"/>
            <a:ext cx="246840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911624"/>
            <a:ext cx="2468408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96607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1"/>
            <a:ext cx="776532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989147"/>
            <a:ext cx="247421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2092235"/>
            <a:ext cx="2205038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4565409"/>
            <a:ext cx="2474216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989147"/>
            <a:ext cx="247423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092235"/>
            <a:ext cx="2197894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565408"/>
            <a:ext cx="2475252" cy="122579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989147"/>
            <a:ext cx="246742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2092235"/>
            <a:ext cx="219908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4565410"/>
            <a:ext cx="2470694" cy="122579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3030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022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0"/>
            <a:ext cx="1906993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609600"/>
            <a:ext cx="5744029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352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83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24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4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209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949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665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7450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609601"/>
            <a:ext cx="776532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2096064"/>
            <a:ext cx="776532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0BE3A-E7A2-4A3F-A646-1F2AB03AB0B5}" type="datetimeFigureOut">
              <a:rPr lang="en-US" smtClean="0"/>
              <a:t>7/16/2018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91230D-F9BE-4E27-8A98-B732B8B5A6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03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  <p:sldLayoutId id="214748373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3562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Image result for dark night">
            <a:extLst>
              <a:ext uri="{FF2B5EF4-FFF2-40B4-BE49-F238E27FC236}">
                <a16:creationId xmlns:a16="http://schemas.microsoft.com/office/drawing/2014/main" id="{61B40FCD-1FA7-4BA7-B711-0A65342227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929EA23-DC8B-43B5-89D1-3627D832D4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13980"/>
            <a:ext cx="7772400" cy="2133599"/>
          </a:xfrm>
        </p:spPr>
        <p:txBody>
          <a:bodyPr/>
          <a:lstStyle/>
          <a:p>
            <a:r>
              <a:rPr lang="en-US" b="1" dirty="0">
                <a:latin typeface="+mn-lt"/>
              </a:rPr>
              <a:t>The Same Night in Which He Was Betrayed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F18E3C-79D6-4749-86E4-1745094DB1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3588026" cy="1655762"/>
          </a:xfrm>
        </p:spPr>
        <p:txBody>
          <a:bodyPr>
            <a:normAutofit/>
          </a:bodyPr>
          <a:lstStyle/>
          <a:p>
            <a:r>
              <a:rPr lang="en-US" sz="3200" b="1" dirty="0"/>
              <a:t>Matthew 26</a:t>
            </a:r>
          </a:p>
        </p:txBody>
      </p:sp>
    </p:spTree>
    <p:extLst>
      <p:ext uri="{BB962C8B-B14F-4D97-AF65-F5344CB8AC3E}">
        <p14:creationId xmlns:p14="http://schemas.microsoft.com/office/powerpoint/2010/main" val="3956808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02DB9-1AF1-4794-AF45-BF4C7DB4A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7" y="424073"/>
            <a:ext cx="7765321" cy="132632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On The Night </a:t>
            </a:r>
            <a:br>
              <a:rPr lang="en-US" sz="4000" b="1" dirty="0">
                <a:solidFill>
                  <a:schemeClr val="tx1"/>
                </a:solidFill>
              </a:rPr>
            </a:br>
            <a:r>
              <a:rPr lang="en-US" sz="4000" b="1" dirty="0">
                <a:solidFill>
                  <a:schemeClr val="tx1"/>
                </a:solidFill>
              </a:rPr>
              <a:t>Jesus Was Betrayed…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927BB-4B5A-4761-B755-3B90CF046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9" y="1975678"/>
            <a:ext cx="8348870" cy="3855279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tx1"/>
                </a:solidFill>
              </a:rPr>
              <a:t>He Kept the Passover </a:t>
            </a:r>
            <a:r>
              <a:rPr lang="en-US" sz="2400" b="1" dirty="0"/>
              <a:t>- Matt. 26:17-18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He Extended Kindness To His Enemy </a:t>
            </a:r>
            <a:r>
              <a:rPr lang="en-US" sz="2400" b="1" dirty="0"/>
              <a:t>- vs. 21-23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He Instituted the Lord’s Supper </a:t>
            </a:r>
            <a:r>
              <a:rPr lang="en-US" sz="2400" b="1" dirty="0"/>
              <a:t>- vs. 26-28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He Sang Praises to God </a:t>
            </a:r>
            <a:r>
              <a:rPr lang="en-US" sz="2400" b="1" dirty="0"/>
              <a:t>- v. 30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He Prayed </a:t>
            </a:r>
            <a:r>
              <a:rPr lang="en-US" sz="2400" b="1" dirty="0"/>
              <a:t>- vs. 36-41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43862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02DB9-1AF1-4794-AF45-BF4C7DB4A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1404730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If Jesus Could Do This, 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b="1" dirty="0">
                <a:solidFill>
                  <a:schemeClr val="tx1"/>
                </a:solidFill>
              </a:rPr>
              <a:t>Then I Know I Can…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9927BB-4B5A-4761-B755-3B90CF046E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087" y="2226364"/>
            <a:ext cx="7920581" cy="4075043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Obey God, even if I think it is not important.</a:t>
            </a:r>
          </a:p>
          <a:p>
            <a:r>
              <a:rPr lang="en-US" sz="2800" dirty="0">
                <a:solidFill>
                  <a:schemeClr val="tx1"/>
                </a:solidFill>
              </a:rPr>
              <a:t>Extend kindness to everyone, even those who are my enemies.</a:t>
            </a:r>
          </a:p>
          <a:p>
            <a:r>
              <a:rPr lang="en-US" sz="2800" dirty="0">
                <a:solidFill>
                  <a:schemeClr val="tx1"/>
                </a:solidFill>
              </a:rPr>
              <a:t>Remember the Lord’s death, resurrection, and second coming. </a:t>
            </a:r>
          </a:p>
          <a:p>
            <a:r>
              <a:rPr lang="en-US" sz="2800" dirty="0">
                <a:solidFill>
                  <a:schemeClr val="tx1"/>
                </a:solidFill>
              </a:rPr>
              <a:t>Open my mouth and praise God in song.</a:t>
            </a:r>
          </a:p>
          <a:p>
            <a:r>
              <a:rPr lang="en-US" sz="2800" dirty="0">
                <a:solidFill>
                  <a:schemeClr val="tx1"/>
                </a:solidFill>
              </a:rPr>
              <a:t>Remain devoted to prayer.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88560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5026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3.xml><?xml version="1.0" encoding="utf-8"?>
<a:theme xmlns:a="http://schemas.openxmlformats.org/drawingml/2006/main" name="1_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6B2E858E-683F-40D9-B4CB-284D097F3AC0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110</Words>
  <Application>Microsoft Office PowerPoint</Application>
  <PresentationFormat>On-screen Show (4:3)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Bookman Old Style</vt:lpstr>
      <vt:lpstr>Calibri</vt:lpstr>
      <vt:lpstr>Calibri Light</vt:lpstr>
      <vt:lpstr>Rockwell</vt:lpstr>
      <vt:lpstr>1_Office Theme</vt:lpstr>
      <vt:lpstr>Damask</vt:lpstr>
      <vt:lpstr>1_Damask</vt:lpstr>
      <vt:lpstr>PowerPoint Presentation</vt:lpstr>
      <vt:lpstr>The Same Night in Which He Was Betrayed</vt:lpstr>
      <vt:lpstr>On The Night  Jesus Was Betrayed…</vt:lpstr>
      <vt:lpstr>If Jesus Could Do This,  Then I Know I Can…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Same Night in Which He Was Betrayed</dc:title>
  <dc:creator>Heath Rogers</dc:creator>
  <cp:lastModifiedBy>Michael Hepner</cp:lastModifiedBy>
  <cp:revision>10</cp:revision>
  <dcterms:created xsi:type="dcterms:W3CDTF">2018-07-10T14:06:48Z</dcterms:created>
  <dcterms:modified xsi:type="dcterms:W3CDTF">2018-07-16T18:33:24Z</dcterms:modified>
</cp:coreProperties>
</file>