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4"/>
  </p:notesMasterIdLst>
  <p:sldIdLst>
    <p:sldId id="583" r:id="rId4"/>
    <p:sldId id="25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584" r:id="rId13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7"/>
    <p:restoredTop sz="94660"/>
  </p:normalViewPr>
  <p:slideViewPr>
    <p:cSldViewPr>
      <p:cViewPr varScale="1">
        <p:scale>
          <a:sx n="115" d="100"/>
          <a:sy n="115" d="100"/>
        </p:scale>
        <p:origin x="1344" y="6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57AD7-851F-F74B-95DB-58F8E547F8C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537F7-CAFB-1046-9608-C98618E1B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6534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8387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0019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94987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8709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57481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0701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12294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431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48371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40032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93018"/>
      </p:ext>
    </p:extLst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83206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16961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54269"/>
      </p:ext>
    </p:extLst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42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66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85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5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2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5053"/>
      </p:ext>
    </p:extLst>
  </p:cSld>
  <p:clrMapOvr>
    <a:masterClrMapping/>
  </p:clrMapOvr>
  <p:transition spd="slow"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9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5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32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65234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99748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54772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9184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28607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2299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71F9-A2DD-4568-A29F-8531B6BC4C3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8339-5138-4A0F-B61B-60E1A887F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3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71F9-A2DD-4568-A29F-8531B6BC4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8339-5138-4A0F-B61B-60E1A887F48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0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0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5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200150"/>
            <a:ext cx="438476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Discipleship in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the Digital Age</a:t>
            </a: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Whether You Facebook or Tweet, or Whatever You Instagram…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9646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If you choose to spend time on the Internet, don’t slip into conformity with the Internet</a:t>
            </a:r>
          </a:p>
        </p:txBody>
      </p:sp>
    </p:spTree>
    <p:extLst>
      <p:ext uri="{BB962C8B-B14F-4D97-AF65-F5344CB8AC3E}">
        <p14:creationId xmlns:p14="http://schemas.microsoft.com/office/powerpoint/2010/main" val="2811979309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The wisdom of God is relevant and timeless.</a:t>
            </a:r>
          </a:p>
        </p:txBody>
      </p:sp>
    </p:spTree>
    <p:extLst>
      <p:ext uri="{BB962C8B-B14F-4D97-AF65-F5344CB8AC3E}">
        <p14:creationId xmlns:p14="http://schemas.microsoft.com/office/powerpoint/2010/main" val="453989468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The vast majority of the social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mediaverse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is all about self. Don’t neglect the most important realities.</a:t>
            </a:r>
          </a:p>
        </p:txBody>
      </p:sp>
    </p:spTree>
    <p:extLst>
      <p:ext uri="{BB962C8B-B14F-4D97-AF65-F5344CB8AC3E}">
        <p14:creationId xmlns:p14="http://schemas.microsoft.com/office/powerpoint/2010/main" val="3561235861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In a world where nearly everything is auto-done, remember that some things can’t be downloaded.</a:t>
            </a:r>
          </a:p>
        </p:txBody>
      </p:sp>
    </p:spTree>
    <p:extLst>
      <p:ext uri="{BB962C8B-B14F-4D97-AF65-F5344CB8AC3E}">
        <p14:creationId xmlns:p14="http://schemas.microsoft.com/office/powerpoint/2010/main" val="2246124080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Don’t depend on the digital “Friend” illusion.</a:t>
            </a:r>
          </a:p>
        </p:txBody>
      </p:sp>
    </p:spTree>
    <p:extLst>
      <p:ext uri="{BB962C8B-B14F-4D97-AF65-F5344CB8AC3E}">
        <p14:creationId xmlns:p14="http://schemas.microsoft.com/office/powerpoint/2010/main" val="4083411796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143001"/>
            <a:ext cx="43847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Technology, no matter how promising, will never ultimately satisfy.</a:t>
            </a:r>
          </a:p>
        </p:txBody>
      </p:sp>
    </p:spTree>
    <p:extLst>
      <p:ext uri="{BB962C8B-B14F-4D97-AF65-F5344CB8AC3E}">
        <p14:creationId xmlns:p14="http://schemas.microsoft.com/office/powerpoint/2010/main" val="4205841722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" y="642938"/>
            <a:ext cx="6728417" cy="3857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281" y="1200150"/>
            <a:ext cx="438476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Discipleship in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the Digital Age</a:t>
            </a: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Whether You Facebook or Tweet, or Whatever You Instagram…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31467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88</Words>
  <Application>Microsoft Office PowerPoint</Application>
  <PresentationFormat>Custom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Trajan Pro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Michael Hepner</cp:lastModifiedBy>
  <cp:revision>46</cp:revision>
  <dcterms:created xsi:type="dcterms:W3CDTF">2012-08-10T18:45:02Z</dcterms:created>
  <dcterms:modified xsi:type="dcterms:W3CDTF">2018-06-30T19:14:47Z</dcterms:modified>
</cp:coreProperties>
</file>