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59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398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307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0492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63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11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91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88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08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74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0075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26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83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383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7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535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858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66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16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3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42D0E-F06A-4031-AD30-12CCEC83BDC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5B5A4-A3D4-4B37-9FE8-3B809EF7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56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06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4FD2-F06F-4B6F-BDB1-5ED8B71FA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6560802" cy="257189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When God Says “NO”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A6375-74E8-4B1B-A2F6-C93D402DA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6560802" cy="97762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Second Corinthians 12:7-10</a:t>
            </a:r>
          </a:p>
        </p:txBody>
      </p:sp>
    </p:spTree>
    <p:extLst>
      <p:ext uri="{BB962C8B-B14F-4D97-AF65-F5344CB8AC3E}">
        <p14:creationId xmlns:p14="http://schemas.microsoft.com/office/powerpoint/2010/main" val="262875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0F1AB-0F14-44FC-B55F-B1455658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 dealt with this thorn in the proper manner (v. 8).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00B7E-9247-4D85-B7BC-2B82C06CF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He prayed diligently (James 5:16).</a:t>
            </a:r>
          </a:p>
          <a:p>
            <a:r>
              <a:rPr lang="en-US" sz="2800" b="1" dirty="0"/>
              <a:t>He prayed definitely.</a:t>
            </a:r>
          </a:p>
        </p:txBody>
      </p:sp>
    </p:spTree>
    <p:extLst>
      <p:ext uri="{BB962C8B-B14F-4D97-AF65-F5344CB8AC3E}">
        <p14:creationId xmlns:p14="http://schemas.microsoft.com/office/powerpoint/2010/main" val="814040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3CBC5-C5E6-4FBA-9BE6-EDB8D0756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1139687"/>
            <a:ext cx="6571343" cy="43163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The Nature of This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God’s Sovereign Will Must Govern His Answers To Our Prayers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God Will Never Abandon 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We Must Try To See God’s Purpose In His Negative Response</a:t>
            </a:r>
          </a:p>
        </p:txBody>
      </p:sp>
    </p:spTree>
    <p:extLst>
      <p:ext uri="{BB962C8B-B14F-4D97-AF65-F5344CB8AC3E}">
        <p14:creationId xmlns:p14="http://schemas.microsoft.com/office/powerpoint/2010/main" val="318580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477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65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Gallery</vt:lpstr>
      <vt:lpstr>Office Theme</vt:lpstr>
      <vt:lpstr>PowerPoint Presentation</vt:lpstr>
      <vt:lpstr>When God Says “NO” </vt:lpstr>
      <vt:lpstr>Paul dealt with this thorn in the proper manner (v. 8).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 Says "No"</dc:title>
  <dc:creator>Heath Rogers</dc:creator>
  <cp:lastModifiedBy>Heath Rogers</cp:lastModifiedBy>
  <cp:revision>2</cp:revision>
  <dcterms:created xsi:type="dcterms:W3CDTF">2017-11-30T13:20:02Z</dcterms:created>
  <dcterms:modified xsi:type="dcterms:W3CDTF">2017-11-30T13:30:19Z</dcterms:modified>
</cp:coreProperties>
</file>