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61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0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8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9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63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44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57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5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04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31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57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1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16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577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6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7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3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0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6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2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B6545-A7D1-4A56-8A4E-F44EDA12895C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9566-8FB6-41EE-8556-B6885ECA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10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09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37BA6-5281-4923-B79F-E3D111CF3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759" y="645279"/>
            <a:ext cx="4356857" cy="2243691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>
                <a:ln w="3175">
                  <a:noFill/>
                </a:ln>
              </a:rPr>
              <a:t>Restoration </a:t>
            </a:r>
            <a:br>
              <a:rPr lang="en-US" b="1" dirty="0">
                <a:ln w="3175">
                  <a:noFill/>
                </a:ln>
              </a:rPr>
            </a:br>
            <a:r>
              <a:rPr lang="en-US" sz="4000" b="1" dirty="0">
                <a:ln w="3175">
                  <a:noFill/>
                </a:ln>
              </a:rPr>
              <a:t>or </a:t>
            </a:r>
            <a:br>
              <a:rPr lang="en-US" b="1" dirty="0">
                <a:ln w="3175">
                  <a:noFill/>
                </a:ln>
              </a:rPr>
            </a:br>
            <a:r>
              <a:rPr lang="en-US" b="1" dirty="0">
                <a:ln w="3175">
                  <a:noFill/>
                </a:ln>
              </a:rPr>
              <a:t>Reformation?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CEF3D7-CF92-4D31-9591-56E1184C8E64}"/>
              </a:ext>
            </a:extLst>
          </p:cNvPr>
          <p:cNvSpPr/>
          <p:nvPr/>
        </p:nvSpPr>
        <p:spPr>
          <a:xfrm>
            <a:off x="5123622" y="3829879"/>
            <a:ext cx="3429000" cy="2080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BA183-5863-4717-B34B-27B8B1194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1357" y="4052613"/>
            <a:ext cx="3180522" cy="1672326"/>
          </a:xfrm>
        </p:spPr>
        <p:txBody>
          <a:bodyPr>
            <a:normAutofit/>
          </a:bodyPr>
          <a:lstStyle/>
          <a:p>
            <a:r>
              <a:rPr lang="en-US" sz="2800" b="1" dirty="0"/>
              <a:t>Which is the Scriptural Approach to Correcting Apostasy and Error?</a:t>
            </a:r>
          </a:p>
        </p:txBody>
      </p:sp>
      <p:pic>
        <p:nvPicPr>
          <p:cNvPr id="4" name="Picture 2" descr="http://hayride.wpengine.netdna-cdn.com/wp-content/uploads/2013/03/protestant-reformation-500-anniversary-small.jpg">
            <a:extLst>
              <a:ext uri="{FF2B5EF4-FFF2-40B4-BE49-F238E27FC236}">
                <a16:creationId xmlns:a16="http://schemas.microsoft.com/office/drawing/2014/main" id="{8D32D94E-1618-46FE-8B30-5AD380FFA3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6"/>
          <a:stretch/>
        </p:blipFill>
        <p:spPr bwMode="auto">
          <a:xfrm>
            <a:off x="5123622" y="645279"/>
            <a:ext cx="3429000" cy="224369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lh3.ggpht.com/_uheNlUAGBA8/TET2RR51oyI/AAAAAAAACug/Up_P-wPuz2Q/95%20tesis%20martin%20lutero.jpg">
            <a:extLst>
              <a:ext uri="{FF2B5EF4-FFF2-40B4-BE49-F238E27FC236}">
                <a16:creationId xmlns:a16="http://schemas.microsoft.com/office/drawing/2014/main" id="{EA6056E9-95F5-4D24-9020-813BB3B90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41" y="3341688"/>
            <a:ext cx="4333875" cy="32480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413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40925C-ABE2-46CC-B03D-03287C1FEE0B}"/>
              </a:ext>
            </a:extLst>
          </p:cNvPr>
          <p:cNvSpPr/>
          <p:nvPr/>
        </p:nvSpPr>
        <p:spPr>
          <a:xfrm>
            <a:off x="927652" y="1086678"/>
            <a:ext cx="7235687" cy="40949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CC298-E139-4F19-B0C3-DD6B0C7E2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2" y="1311965"/>
            <a:ext cx="6573079" cy="3564835"/>
          </a:xfrm>
        </p:spPr>
        <p:txBody>
          <a:bodyPr/>
          <a:lstStyle/>
          <a:p>
            <a:r>
              <a:rPr lang="en-US" b="1" dirty="0"/>
              <a:t>King Josiah came to the throne at the age of eight.</a:t>
            </a:r>
          </a:p>
          <a:p>
            <a:endParaRPr lang="en-US" sz="800" b="1" dirty="0"/>
          </a:p>
          <a:p>
            <a:r>
              <a:rPr lang="en-US" b="1" dirty="0"/>
              <a:t>He reigned in the southern kingdom of Judah for 31 years (640-609 BC).</a:t>
            </a:r>
          </a:p>
          <a:p>
            <a:endParaRPr lang="en-US" sz="800" b="1" dirty="0"/>
          </a:p>
          <a:p>
            <a:r>
              <a:rPr lang="en-US" b="1" dirty="0"/>
              <a:t>His works are recorded in 2 Kings 22-23 and 2 Chronicles 34-35. </a:t>
            </a:r>
          </a:p>
        </p:txBody>
      </p:sp>
    </p:spTree>
    <p:extLst>
      <p:ext uri="{BB962C8B-B14F-4D97-AF65-F5344CB8AC3E}">
        <p14:creationId xmlns:p14="http://schemas.microsoft.com/office/powerpoint/2010/main" val="346832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40925C-ABE2-46CC-B03D-03287C1FEE0B}"/>
              </a:ext>
            </a:extLst>
          </p:cNvPr>
          <p:cNvSpPr/>
          <p:nvPr/>
        </p:nvSpPr>
        <p:spPr>
          <a:xfrm>
            <a:off x="927652" y="1086677"/>
            <a:ext cx="7235687" cy="40949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CC298-E139-4F19-B0C3-DD6B0C7E2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2" y="1311965"/>
            <a:ext cx="6573079" cy="43864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Personal Commitment To God </a:t>
            </a:r>
            <a:r>
              <a:rPr lang="en-US" dirty="0"/>
              <a:t>(vs. 1-3)</a:t>
            </a:r>
          </a:p>
          <a:p>
            <a:pPr lvl="1"/>
            <a:r>
              <a:rPr lang="en-US" sz="2600" b="1" dirty="0"/>
              <a:t>Purging the land of idolatry </a:t>
            </a:r>
            <a:r>
              <a:rPr lang="en-US" sz="2600" dirty="0"/>
              <a:t>(vs. 4-7)</a:t>
            </a:r>
          </a:p>
          <a:p>
            <a:pPr lvl="1"/>
            <a:r>
              <a:rPr lang="en-US" sz="2600" b="1" dirty="0"/>
              <a:t>Repairing the Temple </a:t>
            </a:r>
            <a:r>
              <a:rPr lang="en-US" sz="2600" dirty="0"/>
              <a:t>(v. 8)</a:t>
            </a:r>
          </a:p>
          <a:p>
            <a:pPr lvl="1"/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Repentance</a:t>
            </a:r>
            <a:r>
              <a:rPr lang="en-US" dirty="0"/>
              <a:t> (vs. 14-28)</a:t>
            </a:r>
          </a:p>
          <a:p>
            <a:endParaRPr lang="en-US" sz="800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A Return to the Things That Were </a:t>
            </a:r>
            <a:br>
              <a:rPr lang="en-US" b="1" dirty="0"/>
            </a:br>
            <a:r>
              <a:rPr lang="en-US" b="1" dirty="0"/>
              <a:t>Written in the Book </a:t>
            </a:r>
            <a:r>
              <a:rPr lang="en-US" dirty="0"/>
              <a:t>(vs. 29-33)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04D8A3-4090-41FE-9094-ED25392EE973}"/>
              </a:ext>
            </a:extLst>
          </p:cNvPr>
          <p:cNvSpPr/>
          <p:nvPr/>
        </p:nvSpPr>
        <p:spPr>
          <a:xfrm>
            <a:off x="4465983" y="4731025"/>
            <a:ext cx="3962400" cy="170953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6B46E4-D049-4223-9114-0ACE0FA89ECD}"/>
              </a:ext>
            </a:extLst>
          </p:cNvPr>
          <p:cNvSpPr txBox="1"/>
          <p:nvPr/>
        </p:nvSpPr>
        <p:spPr>
          <a:xfrm>
            <a:off x="4744278" y="4850298"/>
            <a:ext cx="34190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 Chronicles 34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The Biblical Pattern For Restoration</a:t>
            </a:r>
          </a:p>
        </p:txBody>
      </p:sp>
    </p:spTree>
    <p:extLst>
      <p:ext uri="{BB962C8B-B14F-4D97-AF65-F5344CB8AC3E}">
        <p14:creationId xmlns:p14="http://schemas.microsoft.com/office/powerpoint/2010/main" val="283643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053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100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PowerPoint Presentation</vt:lpstr>
      <vt:lpstr>Restoration  or  Reformation?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Restoration or Reformation?</dc:title>
  <dc:creator>Heath Rogers</dc:creator>
  <cp:lastModifiedBy>Heath Rogers</cp:lastModifiedBy>
  <cp:revision>4</cp:revision>
  <dcterms:created xsi:type="dcterms:W3CDTF">2017-11-11T15:32:47Z</dcterms:created>
  <dcterms:modified xsi:type="dcterms:W3CDTF">2017-11-11T16:05:37Z</dcterms:modified>
</cp:coreProperties>
</file>