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9" r:id="rId5"/>
    <p:sldId id="270" r:id="rId6"/>
    <p:sldId id="267" r:id="rId7"/>
    <p:sldId id="261" r:id="rId8"/>
    <p:sldId id="268" r:id="rId9"/>
    <p:sldId id="264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5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9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8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40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AD52A-9DF9-4EE5-8C26-1F841C025ED0}" type="datetimeFigureOut">
              <a:rPr lang="en-US" smtClean="0"/>
              <a:t>11/11/2017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A283-0DBF-4295-BC97-10B307D92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766B-CE63-4E6A-BF2C-60309246D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9358"/>
            <a:ext cx="7772400" cy="2173356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+mn-lt"/>
              </a:rPr>
              <a:t>add to your faith…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900" b="1" dirty="0">
                <a:latin typeface="+mn-lt"/>
              </a:rPr>
              <a:t>                 </a:t>
            </a:r>
            <a:r>
              <a:rPr lang="en-US" b="1" dirty="0">
                <a:latin typeface="+mn-lt"/>
              </a:rPr>
              <a:t>Godliness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83CCD-04E1-4B5C-A247-E351551A2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772" y="3124955"/>
            <a:ext cx="28194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Peter 1:5-7</a:t>
            </a:r>
          </a:p>
        </p:txBody>
      </p:sp>
      <p:pic>
        <p:nvPicPr>
          <p:cNvPr id="1026" name="Picture 2" descr="http://bethanybible.org/new/wp-content/uploads/2013/12/1201.Building-on-the-Foundation-of-Faith-2-Peter1.5-11.jpg">
            <a:extLst>
              <a:ext uri="{FF2B5EF4-FFF2-40B4-BE49-F238E27FC236}">
                <a16:creationId xmlns:a16="http://schemas.microsoft.com/office/drawing/2014/main" id="{F5359BFA-8A40-4298-B156-910D955D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662" y="2332383"/>
            <a:ext cx="2970969" cy="41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Godliness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i="1" dirty="0" err="1"/>
              <a:t>Eusebeia</a:t>
            </a:r>
            <a:r>
              <a:rPr lang="en-US" dirty="0"/>
              <a:t> is a compound word: </a:t>
            </a:r>
          </a:p>
          <a:p>
            <a:pPr lvl="0"/>
            <a:r>
              <a:rPr lang="en-US" b="1" i="1" dirty="0" err="1"/>
              <a:t>eu</a:t>
            </a:r>
            <a:r>
              <a:rPr lang="en-US" dirty="0"/>
              <a:t> – “well,” </a:t>
            </a:r>
            <a:r>
              <a:rPr lang="en-US" b="1" i="1" dirty="0" err="1"/>
              <a:t>sebomai</a:t>
            </a:r>
            <a:r>
              <a:rPr lang="en-US" dirty="0"/>
              <a:t> – “to be devout” </a:t>
            </a:r>
          </a:p>
          <a:p>
            <a:pPr lvl="0"/>
            <a:endParaRPr lang="en-US" sz="800" dirty="0"/>
          </a:p>
          <a:p>
            <a:r>
              <a:rPr lang="en-US" dirty="0"/>
              <a:t>“reverence, respect; piety towards God” (Thayer). </a:t>
            </a:r>
          </a:p>
          <a:p>
            <a:r>
              <a:rPr lang="en-US" dirty="0"/>
              <a:t>“that piety which, characterized by a Godward attitude, does that which is well-pleasing to Him” (Vine).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3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Godliness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Godliness is </a:t>
            </a:r>
            <a:r>
              <a:rPr lang="en-US" u="sng" dirty="0"/>
              <a:t>not</a:t>
            </a:r>
            <a:r>
              <a:rPr lang="en-US" dirty="0"/>
              <a:t> “God-likeness.”</a:t>
            </a:r>
          </a:p>
          <a:p>
            <a:pPr lvl="0"/>
            <a:r>
              <a:rPr lang="en-US" dirty="0"/>
              <a:t>Should be understood as “God-</a:t>
            </a:r>
            <a:r>
              <a:rPr lang="en-US" dirty="0" err="1"/>
              <a:t>towardness</a:t>
            </a:r>
            <a:r>
              <a:rPr lang="en-US" dirty="0"/>
              <a:t>.”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Godliness is a reverence towards God that has grown out of a feeling of dependence upon God and a deep regard for His majesty and glory, which expresses itself in our worship, our attitudes, and our manner of life. </a:t>
            </a:r>
          </a:p>
        </p:txBody>
      </p:sp>
    </p:spTree>
    <p:extLst>
      <p:ext uri="{BB962C8B-B14F-4D97-AF65-F5344CB8AC3E}">
        <p14:creationId xmlns:p14="http://schemas.microsoft.com/office/powerpoint/2010/main" val="202552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3790-3741-4BFD-993D-FC4DFA70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Godliness</a:t>
            </a:r>
            <a:endParaRPr lang="en-US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E8B41-F956-457B-9F33-C334A6866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Godliness brings the reality of God into every other characteristic mentioned by Peter: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800" dirty="0"/>
              <a:t>We are </a:t>
            </a:r>
            <a:r>
              <a:rPr lang="en-US" sz="2800" b="1" dirty="0"/>
              <a:t>virtuous</a:t>
            </a:r>
            <a:r>
              <a:rPr lang="en-US" sz="2800" dirty="0"/>
              <a:t> (courageous),</a:t>
            </a:r>
          </a:p>
          <a:p>
            <a:pPr lvl="1"/>
            <a:r>
              <a:rPr lang="en-US" sz="2800" dirty="0"/>
              <a:t>We strive to obtain </a:t>
            </a:r>
            <a:r>
              <a:rPr lang="en-US" sz="2800" b="1" dirty="0"/>
              <a:t>knowledge,</a:t>
            </a:r>
          </a:p>
          <a:p>
            <a:pPr lvl="1"/>
            <a:r>
              <a:rPr lang="en-US" sz="2800" dirty="0"/>
              <a:t>We deny self and practice </a:t>
            </a:r>
            <a:r>
              <a:rPr lang="en-US" sz="2800" b="1" dirty="0"/>
              <a:t>self-control,</a:t>
            </a:r>
          </a:p>
          <a:p>
            <a:pPr lvl="1"/>
            <a:r>
              <a:rPr lang="en-US" sz="2800" dirty="0"/>
              <a:t>We </a:t>
            </a:r>
            <a:r>
              <a:rPr lang="en-US" sz="2800" b="1" dirty="0"/>
              <a:t>persevere</a:t>
            </a:r>
            <a:r>
              <a:rPr lang="en-US" sz="2800" dirty="0"/>
              <a:t> despite the hardships...</a:t>
            </a:r>
          </a:p>
          <a:p>
            <a:endParaRPr lang="en-US" sz="800" dirty="0"/>
          </a:p>
          <a:p>
            <a:pPr marL="0" indent="0" algn="ctr">
              <a:buNone/>
            </a:pPr>
            <a:r>
              <a:rPr lang="en-US" b="1" dirty="0"/>
              <a:t>Because We Reverence GOD! </a:t>
            </a:r>
          </a:p>
        </p:txBody>
      </p:sp>
    </p:spTree>
    <p:extLst>
      <p:ext uri="{BB962C8B-B14F-4D97-AF65-F5344CB8AC3E}">
        <p14:creationId xmlns:p14="http://schemas.microsoft.com/office/powerpoint/2010/main" val="74017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We Need Godliness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Nadab</a:t>
            </a:r>
            <a:r>
              <a:rPr lang="en-US" b="1" dirty="0">
                <a:solidFill>
                  <a:schemeClr val="bg1"/>
                </a:solidFill>
              </a:rPr>
              <a:t> and </a:t>
            </a:r>
            <a:r>
              <a:rPr lang="en-US" b="1" dirty="0" err="1">
                <a:solidFill>
                  <a:schemeClr val="bg1"/>
                </a:solidFill>
              </a:rPr>
              <a:t>Abihu</a:t>
            </a:r>
            <a:r>
              <a:rPr lang="en-US" b="1" dirty="0">
                <a:solidFill>
                  <a:schemeClr val="bg1"/>
                </a:solidFill>
              </a:rPr>
              <a:t> were destroyed because they were irreverent before God.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Lev. 10:1-3; Ps. 89:7; Heb. 12:28-29</a:t>
            </a:r>
          </a:p>
          <a:p>
            <a:r>
              <a:rPr lang="en-US" b="1" dirty="0">
                <a:solidFill>
                  <a:schemeClr val="bg1"/>
                </a:solidFill>
              </a:rPr>
              <a:t>Eli and his sons were cut off from God because of their lack of reverence.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1 Sam. 2:12-17, 22, 27-29; 3:13</a:t>
            </a:r>
          </a:p>
        </p:txBody>
      </p:sp>
    </p:spTree>
    <p:extLst>
      <p:ext uri="{BB962C8B-B14F-4D97-AF65-F5344CB8AC3E}">
        <p14:creationId xmlns:p14="http://schemas.microsoft.com/office/powerpoint/2010/main" val="27778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EF5E-2D98-40A4-BF09-16C40E29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Godliness Develops the Proper Attitudes Towards the Things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65D9-E000-4985-9EF8-B49B0968C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7825"/>
            <a:ext cx="7886700" cy="4189137"/>
          </a:xfrm>
        </p:spPr>
        <p:txBody>
          <a:bodyPr>
            <a:normAutofit/>
          </a:bodyPr>
          <a:lstStyle/>
          <a:p>
            <a:r>
              <a:rPr lang="en-US" b="1" dirty="0"/>
              <a:t>The Church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16:18; Acts 20:28; Eph. 5:25-27</a:t>
            </a:r>
          </a:p>
          <a:p>
            <a:r>
              <a:rPr lang="en-US" b="1" dirty="0"/>
              <a:t>The Truth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Ps. 119:89; Rev. 22:18-19</a:t>
            </a:r>
          </a:p>
          <a:p>
            <a:r>
              <a:rPr lang="en-US" b="1" dirty="0"/>
              <a:t>Our Fellow Man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Gen. 9:6; 1 Pet. 2:17</a:t>
            </a:r>
          </a:p>
          <a:p>
            <a:r>
              <a:rPr lang="en-US" b="1" dirty="0"/>
              <a:t>Marriage and Sexuality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19:4-6; Heb.13:4; Rom. 9:20</a:t>
            </a:r>
          </a:p>
        </p:txBody>
      </p:sp>
    </p:spTree>
    <p:extLst>
      <p:ext uri="{BB962C8B-B14F-4D97-AF65-F5344CB8AC3E}">
        <p14:creationId xmlns:p14="http://schemas.microsoft.com/office/powerpoint/2010/main" val="342911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86D5-970B-4ACE-BB66-1FBCB9B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Develop Godliness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0CC7-0D9C-4713-AC03-E0B413D93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634" y="1905137"/>
            <a:ext cx="4539698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Bible Study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Tim. 6:3; Titus 1:1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Worship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Ps. 18:3; Rev. 4:11; 5:12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Prayer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6:9-13; Phil. 4:6;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1 Pet. 5:7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35A8C3-BF80-4F8E-BB5A-1D0BF5E9D4B8}"/>
              </a:ext>
            </a:extLst>
          </p:cNvPr>
          <p:cNvSpPr/>
          <p:nvPr/>
        </p:nvSpPr>
        <p:spPr>
          <a:xfrm>
            <a:off x="5208104" y="1690690"/>
            <a:ext cx="3551583" cy="45657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8E938-4E07-4DA7-8473-41F178F9784C}"/>
              </a:ext>
            </a:extLst>
          </p:cNvPr>
          <p:cNvSpPr txBox="1"/>
          <p:nvPr/>
        </p:nvSpPr>
        <p:spPr>
          <a:xfrm>
            <a:off x="5658678" y="2014331"/>
            <a:ext cx="261067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“exercise yourself toward godliness”</a:t>
            </a:r>
          </a:p>
          <a:p>
            <a:pPr algn="ctr"/>
            <a:endParaRPr lang="en-US" sz="800" b="1" dirty="0"/>
          </a:p>
          <a:p>
            <a:pPr algn="ctr"/>
            <a:r>
              <a:rPr lang="en-US" sz="2400" b="1" dirty="0"/>
              <a:t>1 Timothy 4:7</a:t>
            </a:r>
          </a:p>
        </p:txBody>
      </p:sp>
      <p:pic>
        <p:nvPicPr>
          <p:cNvPr id="6" name="Picture 2" descr="http://silhouettesfree.com/human/men/man-running-silhouette-image-8.png">
            <a:extLst>
              <a:ext uri="{FF2B5EF4-FFF2-40B4-BE49-F238E27FC236}">
                <a16:creationId xmlns:a16="http://schemas.microsoft.com/office/drawing/2014/main" id="{1624F186-85F1-4290-859B-95A7CC13A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97" y="4174435"/>
            <a:ext cx="1358509" cy="172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4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8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313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add to your faith…                     Godliness</vt:lpstr>
      <vt:lpstr>Godliness</vt:lpstr>
      <vt:lpstr>Godliness</vt:lpstr>
      <vt:lpstr>Godliness</vt:lpstr>
      <vt:lpstr>Why We Need Godliness</vt:lpstr>
      <vt:lpstr>Godliness Develops the Proper Attitudes Towards the Things of God</vt:lpstr>
      <vt:lpstr>How To Develop Godliness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34</cp:revision>
  <dcterms:created xsi:type="dcterms:W3CDTF">2017-09-13T21:17:38Z</dcterms:created>
  <dcterms:modified xsi:type="dcterms:W3CDTF">2017-11-11T13:43:00Z</dcterms:modified>
</cp:coreProperties>
</file>