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299" r:id="rId3"/>
    <p:sldId id="301" r:id="rId4"/>
    <p:sldId id="296" r:id="rId5"/>
    <p:sldId id="303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DE3"/>
    <a:srgbClr val="5A64BE"/>
    <a:srgbClr val="3D2D79"/>
    <a:srgbClr val="2962A7"/>
    <a:srgbClr val="3072C2"/>
    <a:srgbClr val="268035"/>
    <a:srgbClr val="FF0000"/>
    <a:srgbClr val="95CC4C"/>
    <a:srgbClr val="E632DD"/>
    <a:srgbClr val="8B1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E9CD-FD71-432B-BEEE-AAC2B3E6449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B1CA-9162-4F5F-9B6B-35595164C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Hebrews 12:1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Righteous Faith</a:t>
            </a:r>
            <a:endParaRPr lang="en-US" sz="8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Hebrews 11:1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Hebrews 12:1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1803401"/>
            <a:ext cx="60198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Righteous…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Morally Upright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 of Life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Virtuous Life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Right-</a:t>
            </a:r>
            <a:r>
              <a:rPr lang="en-US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Wiseness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9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28600"/>
            <a:ext cx="91466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Noah’s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Genesis 6:5-6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Saves</a:t>
            </a:r>
            <a:endParaRPr lang="en-US" sz="60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Genesis 6:9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305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Genesis 7:1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3320" y="2743200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 Peter 2:4-5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Righteous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406" y="1679796"/>
            <a:ext cx="2579072" cy="4089709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72000" y="3200400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Genesis 6:22; 7:5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3320" y="3620869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08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Daniel 1:4-15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Hebrews 11:33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Daniel’s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Purposes in the Heart</a:t>
            </a:r>
            <a:endParaRPr lang="en-US" sz="48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Righteous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373" y="1679796"/>
            <a:ext cx="2611141" cy="4089709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6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James 5:11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Job 1:1, 20-22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Job’s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Endures</a:t>
            </a:r>
            <a:endParaRPr lang="en-US" sz="48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Righteous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305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James 1:2-4</a:t>
            </a:r>
            <a:endParaRPr lang="en-US" sz="36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98" y="1679796"/>
            <a:ext cx="2611141" cy="4089709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0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Righteous 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Hebrews 11:1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Hebrews 12:1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671846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Saves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 in the Heart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1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89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Crim</dc:creator>
  <cp:lastModifiedBy>Stacy Crim</cp:lastModifiedBy>
  <cp:revision>242</cp:revision>
  <dcterms:created xsi:type="dcterms:W3CDTF">2016-06-29T13:09:35Z</dcterms:created>
  <dcterms:modified xsi:type="dcterms:W3CDTF">2017-08-31T22:00:11Z</dcterms:modified>
</cp:coreProperties>
</file>