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  <p:sldMasterId id="2147483714" r:id="rId3"/>
    <p:sldMasterId id="2147483732" r:id="rId4"/>
  </p:sldMasterIdLst>
  <p:notesMasterIdLst>
    <p:notesMasterId r:id="rId15"/>
  </p:notesMasterIdLst>
  <p:sldIdLst>
    <p:sldId id="264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5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D9D7E-DD12-41E6-A3D9-0909EF021AB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F5E0E-FAD9-4840-AD4C-7B084D6F8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7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1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9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3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39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0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01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90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4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8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2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69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31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65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8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38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0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67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401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3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96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88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2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96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93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234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485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7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900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3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140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7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11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6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1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640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428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39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71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954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32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551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389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87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057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138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41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613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49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06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4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814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755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20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1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3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2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93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5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CCB8-4B05-411D-A7A4-558D7F74D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0" y="1895203"/>
            <a:ext cx="5917679" cy="2550877"/>
          </a:xfrm>
        </p:spPr>
        <p:txBody>
          <a:bodyPr/>
          <a:lstStyle/>
          <a:p>
            <a:r>
              <a:rPr lang="en-US" dirty="0"/>
              <a:t>The “I Am” Statements of the Apostle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EFF31-33BE-4A2E-A2BF-E80D87CBA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Romans 1:14-16</a:t>
            </a:r>
          </a:p>
        </p:txBody>
      </p:sp>
    </p:spTree>
    <p:extLst>
      <p:ext uri="{BB962C8B-B14F-4D97-AF65-F5344CB8AC3E}">
        <p14:creationId xmlns:p14="http://schemas.microsoft.com/office/powerpoint/2010/main" val="374703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DC96-C15B-4059-9E22-36AFE766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595798"/>
            <a:ext cx="6343672" cy="1365528"/>
          </a:xfrm>
        </p:spPr>
        <p:txBody>
          <a:bodyPr/>
          <a:lstStyle/>
          <a:p>
            <a:r>
              <a:rPr lang="en-US" b="1" dirty="0"/>
              <a:t>Jesus Made Many “I Am” Statements About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757E-6373-4B21-A91E-29EBD9E85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I Am the Bread of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I Am the Light of the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I Am the Good Shepherd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I Am the Resurrection and the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I Am the Way, Truth, and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tx1"/>
                </a:solidFill>
              </a:rPr>
              <a:t>I Am the True Vine</a:t>
            </a:r>
          </a:p>
        </p:txBody>
      </p:sp>
    </p:spTree>
    <p:extLst>
      <p:ext uri="{BB962C8B-B14F-4D97-AF65-F5344CB8AC3E}">
        <p14:creationId xmlns:p14="http://schemas.microsoft.com/office/powerpoint/2010/main" val="345935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1DFD-E847-4E36-B326-C6DF12BB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“I Am A Debtor”    </a:t>
            </a:r>
            <a:r>
              <a:rPr lang="en-US" sz="2800" b="1" dirty="0"/>
              <a:t>Rom. 1:14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474E7-1575-4D06-80EB-47CD4CCE8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577253" cy="353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Paul was a debtor to men because of what the Lord had done for him (1 Tim. 1:12-17).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He “repaid” the Lord by trying to save as many people as he could (1 Cor. 9:16, 19-22).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Jesus has saved us. We are indebted to share the gospel with others (2 Kings 7:9-3). </a:t>
            </a:r>
          </a:p>
        </p:txBody>
      </p:sp>
    </p:spTree>
    <p:extLst>
      <p:ext uri="{BB962C8B-B14F-4D97-AF65-F5344CB8AC3E}">
        <p14:creationId xmlns:p14="http://schemas.microsoft.com/office/powerpoint/2010/main" val="197380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4A26-A315-4855-8D58-2847DF19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“I Am Ready”    </a:t>
            </a:r>
            <a:r>
              <a:rPr lang="en-US" sz="2800" b="1" dirty="0"/>
              <a:t>Rom. 1:15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5EFA-F02D-4097-A27C-73564C5C4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2" y="2489199"/>
            <a:ext cx="6345260" cy="38585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Readiness requires preparation.</a:t>
            </a:r>
          </a:p>
          <a:p>
            <a:pPr marL="402336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- 1 Pet. 3:15; 2 Tim. 2:15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Readiness requires devotion.</a:t>
            </a:r>
          </a:p>
          <a:p>
            <a:pPr marL="402336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- 2 Cor. 8:12; 1 Sam. 3:9-10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Readiness requires watchfulness.</a:t>
            </a:r>
          </a:p>
          <a:p>
            <a:pPr marL="402336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- 2 Tim. 4:1-5; Titus 3:1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9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Are we ready?</a:t>
            </a:r>
          </a:p>
        </p:txBody>
      </p:sp>
    </p:spTree>
    <p:extLst>
      <p:ext uri="{BB962C8B-B14F-4D97-AF65-F5344CB8AC3E}">
        <p14:creationId xmlns:p14="http://schemas.microsoft.com/office/powerpoint/2010/main" val="19248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88E1-1B4F-4E51-B3D7-8470C0FA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6727526" cy="709865"/>
          </a:xfrm>
        </p:spPr>
        <p:txBody>
          <a:bodyPr/>
          <a:lstStyle/>
          <a:p>
            <a:r>
              <a:rPr lang="en-US" b="1" dirty="0"/>
              <a:t>“I Am Not Ashamed”    </a:t>
            </a:r>
            <a:r>
              <a:rPr lang="en-US" sz="2800" b="1" dirty="0"/>
              <a:t>Rom. 1:16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D29-26A9-485D-9B3F-53C3EFAB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444732" cy="353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The Gospel has the power to…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Pierce the heart and judge man’s thoughts and intentions (Heb. 4:12).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Cast down every argument that exalts itself against the truth (2 Cor. 10:5).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Turn sinners away from the power of Satan (Acts 26:18).</a:t>
            </a:r>
          </a:p>
        </p:txBody>
      </p:sp>
    </p:spTree>
    <p:extLst>
      <p:ext uri="{BB962C8B-B14F-4D97-AF65-F5344CB8AC3E}">
        <p14:creationId xmlns:p14="http://schemas.microsoft.com/office/powerpoint/2010/main" val="214467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88E1-1B4F-4E51-B3D7-8470C0FA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6595004" cy="709865"/>
          </a:xfrm>
        </p:spPr>
        <p:txBody>
          <a:bodyPr/>
          <a:lstStyle/>
          <a:p>
            <a:r>
              <a:rPr lang="en-US" b="1" dirty="0"/>
              <a:t>“I Am Not Ashamed”    </a:t>
            </a:r>
            <a:r>
              <a:rPr lang="en-US" sz="2800" b="1" dirty="0"/>
              <a:t>Rom. 1:16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D29-26A9-485D-9B3F-53C3EFAB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2" y="2489200"/>
            <a:ext cx="7444731" cy="353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The Gospel has the power to…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Set men free from sin (John 8:32-36).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Save men from the punishment of sin </a:t>
            </a:r>
            <a:br>
              <a:rPr lang="en-US" sz="2600" b="1" dirty="0">
                <a:solidFill>
                  <a:schemeClr val="tx1"/>
                </a:solidFill>
              </a:rPr>
            </a:br>
            <a:r>
              <a:rPr lang="en-US" sz="2600" b="1" dirty="0">
                <a:solidFill>
                  <a:schemeClr val="tx1"/>
                </a:solidFill>
              </a:rPr>
              <a:t>(Rom. 6:23).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Rescue from the power of darkness and deliver into the kingdom of God (Col. 1:13). </a:t>
            </a:r>
          </a:p>
        </p:txBody>
      </p:sp>
    </p:spTree>
    <p:extLst>
      <p:ext uri="{BB962C8B-B14F-4D97-AF65-F5344CB8AC3E}">
        <p14:creationId xmlns:p14="http://schemas.microsoft.com/office/powerpoint/2010/main" val="4960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88E1-1B4F-4E51-B3D7-8470C0FA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6621508" cy="709865"/>
          </a:xfrm>
        </p:spPr>
        <p:txBody>
          <a:bodyPr/>
          <a:lstStyle/>
          <a:p>
            <a:r>
              <a:rPr lang="en-US" b="1" dirty="0"/>
              <a:t>“I Am Not Ashamed”    </a:t>
            </a:r>
            <a:r>
              <a:rPr lang="en-US" sz="2800" b="1" dirty="0"/>
              <a:t>Rom. 1:16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D29-26A9-485D-9B3F-53C3EFAB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2" y="2489200"/>
            <a:ext cx="6888140" cy="353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Paul was not ashamed to suffer for the gospel (2 Tim. 1:8, 12).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He boasted in the cross of Christ (Gal. 6:14).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We are not to be ashamed of Christ or His words (Mark 8:38; Heb. 11:16). </a:t>
            </a:r>
          </a:p>
        </p:txBody>
      </p:sp>
    </p:spTree>
    <p:extLst>
      <p:ext uri="{BB962C8B-B14F-4D97-AF65-F5344CB8AC3E}">
        <p14:creationId xmlns:p14="http://schemas.microsoft.com/office/powerpoint/2010/main" val="236930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9413A610-B0CF-44A3-9E71-C5DAC3878FA9}"/>
              </a:ext>
            </a:extLst>
          </p:cNvPr>
          <p:cNvSpPr/>
          <p:nvPr/>
        </p:nvSpPr>
        <p:spPr>
          <a:xfrm>
            <a:off x="5287617" y="4333462"/>
            <a:ext cx="3432313" cy="2107096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D4AEE-0720-4112-9180-859C692A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Paul’s “I Am”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300D-D31D-492B-8141-26C891FD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“I Am A Debtor”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“I Am Ready”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“I Am Not Ashamed”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91509E-D9EC-4792-B588-81525DF9EE12}"/>
              </a:ext>
            </a:extLst>
          </p:cNvPr>
          <p:cNvSpPr txBox="1"/>
          <p:nvPr/>
        </p:nvSpPr>
        <p:spPr>
          <a:xfrm>
            <a:off x="5738191" y="4890052"/>
            <a:ext cx="261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Can we say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71304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4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</TotalTime>
  <Words>363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Ion Boardroom</vt:lpstr>
      <vt:lpstr>Office Theme</vt:lpstr>
      <vt:lpstr>1_Ion Boardroom</vt:lpstr>
      <vt:lpstr>2_Ion Boardroom</vt:lpstr>
      <vt:lpstr>PowerPoint Presentation</vt:lpstr>
      <vt:lpstr>The “I Am” Statements of the Apostle Paul</vt:lpstr>
      <vt:lpstr>Jesus Made Many “I Am” Statements About Himself</vt:lpstr>
      <vt:lpstr>“I Am A Debtor”    Rom. 1:14</vt:lpstr>
      <vt:lpstr>“I Am Ready”    Rom. 1:15</vt:lpstr>
      <vt:lpstr>“I Am Not Ashamed”    Rom. 1:16</vt:lpstr>
      <vt:lpstr>“I Am Not Ashamed”    Rom. 1:16</vt:lpstr>
      <vt:lpstr>“I Am Not Ashamed”    Rom. 1:16</vt:lpstr>
      <vt:lpstr>Paul’s “I Am” Statements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“I Am” Statements of the Apostle Paul</dc:title>
  <dc:creator>Heath Rogers</dc:creator>
  <cp:lastModifiedBy>Knollwood</cp:lastModifiedBy>
  <cp:revision>14</cp:revision>
  <dcterms:created xsi:type="dcterms:W3CDTF">2017-07-07T17:15:22Z</dcterms:created>
  <dcterms:modified xsi:type="dcterms:W3CDTF">2017-07-10T14:31:27Z</dcterms:modified>
</cp:coreProperties>
</file>